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257" r:id="rId3"/>
    <p:sldId id="258" r:id="rId4"/>
    <p:sldId id="286" r:id="rId5"/>
    <p:sldId id="260" r:id="rId6"/>
    <p:sldId id="351" r:id="rId7"/>
    <p:sldId id="262" r:id="rId8"/>
    <p:sldId id="263" r:id="rId9"/>
    <p:sldId id="264" r:id="rId10"/>
    <p:sldId id="347" r:id="rId11"/>
    <p:sldId id="268" r:id="rId12"/>
    <p:sldId id="269" r:id="rId13"/>
    <p:sldId id="270" r:id="rId14"/>
    <p:sldId id="273" r:id="rId15"/>
    <p:sldId id="289" r:id="rId16"/>
    <p:sldId id="274" r:id="rId17"/>
    <p:sldId id="292" r:id="rId18"/>
    <p:sldId id="293" r:id="rId19"/>
    <p:sldId id="345" r:id="rId20"/>
    <p:sldId id="294" r:id="rId21"/>
    <p:sldId id="295" r:id="rId22"/>
    <p:sldId id="344" r:id="rId23"/>
    <p:sldId id="296" r:id="rId24"/>
    <p:sldId id="299" r:id="rId25"/>
    <p:sldId id="298" r:id="rId26"/>
    <p:sldId id="290" r:id="rId27"/>
    <p:sldId id="275" r:id="rId28"/>
    <p:sldId id="300" r:id="rId29"/>
    <p:sldId id="276" r:id="rId30"/>
    <p:sldId id="309" r:id="rId31"/>
    <p:sldId id="337" r:id="rId32"/>
    <p:sldId id="338" r:id="rId33"/>
    <p:sldId id="339" r:id="rId34"/>
    <p:sldId id="342" r:id="rId35"/>
    <p:sldId id="304" r:id="rId36"/>
    <p:sldId id="340" r:id="rId37"/>
    <p:sldId id="343" r:id="rId38"/>
    <p:sldId id="305" r:id="rId39"/>
    <p:sldId id="332" r:id="rId40"/>
    <p:sldId id="335" r:id="rId41"/>
    <p:sldId id="336" r:id="rId42"/>
    <p:sldId id="302" r:id="rId43"/>
    <p:sldId id="280" r:id="rId44"/>
    <p:sldId id="281" r:id="rId45"/>
    <p:sldId id="303" r:id="rId46"/>
    <p:sldId id="306" r:id="rId47"/>
    <p:sldId id="368" r:id="rId48"/>
    <p:sldId id="327" r:id="rId49"/>
    <p:sldId id="328" r:id="rId50"/>
    <p:sldId id="330" r:id="rId51"/>
    <p:sldId id="308" r:id="rId52"/>
    <p:sldId id="283" r:id="rId53"/>
    <p:sldId id="323" r:id="rId54"/>
    <p:sldId id="324" r:id="rId55"/>
    <p:sldId id="284" r:id="rId56"/>
    <p:sldId id="316" r:id="rId57"/>
    <p:sldId id="326" r:id="rId58"/>
    <p:sldId id="370" r:id="rId59"/>
    <p:sldId id="321" r:id="rId60"/>
    <p:sldId id="285" r:id="rId61"/>
    <p:sldId id="374" r:id="rId62"/>
    <p:sldId id="371" r:id="rId63"/>
    <p:sldId id="372" r:id="rId6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63112" autoAdjust="0"/>
  </p:normalViewPr>
  <p:slideViewPr>
    <p:cSldViewPr>
      <p:cViewPr>
        <p:scale>
          <a:sx n="10" d="100"/>
          <a:sy n="10" d="100"/>
        </p:scale>
        <p:origin x="2484" y="870"/>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p:cViewPr varScale="1">
        <p:scale>
          <a:sx n="54" d="100"/>
          <a:sy n="54" d="100"/>
        </p:scale>
        <p:origin x="-283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E84DC4-579B-4AC4-8EE5-2ACF80AD224D}" type="datetimeFigureOut">
              <a:rPr lang="fr-FR" smtClean="0"/>
              <a:t>13/10/2018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23ADB6-B7B4-4E61-A16C-D21277C84D3D}" type="slidenum">
              <a:rPr lang="fr-FR" smtClean="0"/>
              <a:t>‹N°›</a:t>
            </a:fld>
            <a:endParaRPr lang="fr-FR"/>
          </a:p>
        </p:txBody>
      </p:sp>
    </p:spTree>
    <p:extLst>
      <p:ext uri="{BB962C8B-B14F-4D97-AF65-F5344CB8AC3E}">
        <p14:creationId xmlns:p14="http://schemas.microsoft.com/office/powerpoint/2010/main" val="4155687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E63FAD-A3A7-460C-AE3E-9EC7934C7402}" type="datetimeFigureOut">
              <a:rPr lang="fr-FR" smtClean="0"/>
              <a:pPr/>
              <a:t>13/10/2018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0B2392-3689-43D5-A8B2-E31E91D443F8}" type="slidenum">
              <a:rPr lang="fr-FR" smtClean="0"/>
              <a:pPr/>
              <a:t>‹N°›</a:t>
            </a:fld>
            <a:endParaRPr lang="fr-FR"/>
          </a:p>
        </p:txBody>
      </p:sp>
    </p:spTree>
    <p:extLst>
      <p:ext uri="{BB962C8B-B14F-4D97-AF65-F5344CB8AC3E}">
        <p14:creationId xmlns:p14="http://schemas.microsoft.com/office/powerpoint/2010/main" val="414919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quelques jours, dans toutes les villes, dans tous les villages de France des personnes vont se rassembler pour fêter un grand anniversaire : </a:t>
            </a:r>
            <a:r>
              <a:rPr lang="fr-FR" dirty="0" smtClean="0"/>
              <a:t>la fin de la Guerre </a:t>
            </a:r>
            <a:r>
              <a:rPr lang="fr-FR" dirty="0" smtClean="0"/>
              <a:t>de </a:t>
            </a:r>
            <a:r>
              <a:rPr lang="fr-FR" dirty="0" smtClean="0"/>
              <a:t>1914-1918 et la victoire de la France et de ses alliés (= de ses amis).</a:t>
            </a:r>
            <a:r>
              <a:rPr lang="fr-FR" baseline="0" dirty="0" smtClean="0"/>
              <a:t> </a:t>
            </a:r>
            <a:endParaRPr lang="fr-FR" baseline="0" dirty="0" smtClean="0"/>
          </a:p>
          <a:p>
            <a:endParaRPr lang="fr-FR" dirty="0" smtClean="0"/>
          </a:p>
          <a:p>
            <a:r>
              <a:rPr lang="fr-FR" dirty="0" smtClean="0"/>
              <a:t>C’était</a:t>
            </a:r>
            <a:r>
              <a:rPr lang="fr-FR" baseline="0" dirty="0" smtClean="0"/>
              <a:t> il y a un siècle : les grands parents de vos grands parents ont connu cette guerre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a:t>
            </a:fld>
            <a:endParaRPr lang="fr-FR"/>
          </a:p>
        </p:txBody>
      </p:sp>
    </p:spTree>
    <p:extLst>
      <p:ext uri="{BB962C8B-B14F-4D97-AF65-F5344CB8AC3E}">
        <p14:creationId xmlns:p14="http://schemas.microsoft.com/office/powerpoint/2010/main" val="177842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Allemands</a:t>
            </a:r>
            <a:r>
              <a:rPr lang="fr-FR" baseline="0" dirty="0" smtClean="0"/>
              <a:t> portaient un </a:t>
            </a:r>
            <a:r>
              <a:rPr lang="fr-FR" dirty="0" smtClean="0"/>
              <a:t>casque à pointe et un</a:t>
            </a:r>
            <a:r>
              <a:rPr lang="fr-FR" baseline="0" dirty="0" smtClean="0"/>
              <a:t> uniforme</a:t>
            </a:r>
            <a:r>
              <a:rPr lang="fr-FR" dirty="0" smtClean="0"/>
              <a:t> vert.</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10</a:t>
            </a:fld>
            <a:endParaRPr lang="fr-FR"/>
          </a:p>
        </p:txBody>
      </p:sp>
    </p:spTree>
    <p:extLst>
      <p:ext uri="{BB962C8B-B14F-4D97-AF65-F5344CB8AC3E}">
        <p14:creationId xmlns:p14="http://schemas.microsoft.com/office/powerpoint/2010/main" val="117570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Beaucoup de choses ont été</a:t>
            </a:r>
            <a:r>
              <a:rPr lang="fr-FR" baseline="0" dirty="0" smtClean="0"/>
              <a:t> inventées ou améliorées pendant la grande guerre : les chars d’assaut, les avions, l’équipement du soldat,</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11</a:t>
            </a:fld>
            <a:endParaRPr lang="fr-FR"/>
          </a:p>
        </p:txBody>
      </p:sp>
    </p:spTree>
    <p:extLst>
      <p:ext uri="{BB962C8B-B14F-4D97-AF65-F5344CB8AC3E}">
        <p14:creationId xmlns:p14="http://schemas.microsoft.com/office/powerpoint/2010/main" val="287322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 grand fusil, avec une baïonnette</a:t>
            </a:r>
            <a:r>
              <a:rPr lang="fr-FR" baseline="0" dirty="0" smtClean="0"/>
              <a:t> (comme une épée au bout du fusil) et des cartouches, un casque pour se protéger la tête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12</a:t>
            </a:fld>
            <a:endParaRPr lang="fr-FR"/>
          </a:p>
        </p:txBody>
      </p:sp>
    </p:spTree>
    <p:extLst>
      <p:ext uri="{BB962C8B-B14F-4D97-AF65-F5344CB8AC3E}">
        <p14:creationId xmlns:p14="http://schemas.microsoft.com/office/powerpoint/2010/main" val="35851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Canons</a:t>
            </a:r>
            <a:r>
              <a:rPr lang="fr-FR" baseline="0" dirty="0" smtClean="0"/>
              <a:t> de toutes les tailles, mais surtout le canon de 75 (la photo du milieu)</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13</a:t>
            </a:fld>
            <a:endParaRPr lang="fr-FR"/>
          </a:p>
        </p:txBody>
      </p:sp>
    </p:spTree>
    <p:extLst>
      <p:ext uri="{BB962C8B-B14F-4D97-AF65-F5344CB8AC3E}">
        <p14:creationId xmlns:p14="http://schemas.microsoft.com/office/powerpoint/2010/main" val="364739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C’est pendant cette guerre que les chars ont été inventés, on les a appelés aussi des tanks, il y en a de différentes tailles, ils servaient à attaquer l’ennemi en étant protégés par la cuirasse</a:t>
            </a:r>
            <a:r>
              <a:rPr lang="fr-FR" baseline="0" dirty="0" smtClean="0"/>
              <a:t> en acier, les chenilles servaient à avancer dans des terrains avec beaucoup de boue. </a:t>
            </a:r>
          </a:p>
          <a:p>
            <a:r>
              <a:rPr lang="fr-FR" baseline="0" dirty="0" smtClean="0"/>
              <a:t>Les chars avaient des mitrailleuses et des canons et ils étaient très dangereux quand ils attaquaient l’ennemi.</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14</a:t>
            </a:fld>
            <a:endParaRPr lang="fr-FR"/>
          </a:p>
        </p:txBody>
      </p:sp>
    </p:spTree>
    <p:extLst>
      <p:ext uri="{BB962C8B-B14F-4D97-AF65-F5344CB8AC3E}">
        <p14:creationId xmlns:p14="http://schemas.microsoft.com/office/powerpoint/2010/main" val="3728828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Quand ils s’arrêtaient,</a:t>
            </a:r>
            <a:r>
              <a:rPr lang="fr-FR" baseline="0" dirty="0" smtClean="0"/>
              <a:t> </a:t>
            </a:r>
            <a:r>
              <a:rPr lang="fr-FR" dirty="0" smtClean="0"/>
              <a:t>les soldats </a:t>
            </a:r>
            <a:r>
              <a:rPr lang="fr-FR" dirty="0" smtClean="0"/>
              <a:t>à pied devaient </a:t>
            </a:r>
            <a:r>
              <a:rPr lang="fr-FR" dirty="0" smtClean="0"/>
              <a:t>se protéger pour ne pas être tués</a:t>
            </a:r>
            <a:r>
              <a:rPr lang="fr-FR" baseline="0" dirty="0" smtClean="0"/>
              <a:t> ou blessés</a:t>
            </a:r>
            <a:r>
              <a:rPr lang="fr-FR" dirty="0" smtClean="0"/>
              <a:t> par les</a:t>
            </a:r>
            <a:r>
              <a:rPr lang="fr-FR" baseline="0" dirty="0" smtClean="0"/>
              <a:t> soldats </a:t>
            </a:r>
            <a:r>
              <a:rPr lang="fr-FR" dirty="0" smtClean="0"/>
              <a:t>ennemis, comment faisaient-ils ?</a:t>
            </a:r>
          </a:p>
          <a:p>
            <a:endParaRPr lang="fr-FR" dirty="0" smtClean="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15</a:t>
            </a:fld>
            <a:endParaRPr lang="fr-FR"/>
          </a:p>
        </p:txBody>
      </p:sp>
    </p:spTree>
    <p:extLst>
      <p:ext uri="{BB962C8B-B14F-4D97-AF65-F5344CB8AC3E}">
        <p14:creationId xmlns:p14="http://schemas.microsoft.com/office/powerpoint/2010/main" val="1756576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Ils creusaient des tranchées. Au début c’est simplement un trou</a:t>
            </a:r>
            <a:r>
              <a:rPr lang="fr-FR" baseline="0" dirty="0" smtClean="0"/>
              <a:t> tout en longueur, un peu comme un fossé le long d’une route, mais plus profond. Ils pouvaient ainsi se protéger, puis au fur et à mesure ils se sont un peu mieux installés.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16</a:t>
            </a:fld>
            <a:endParaRPr lang="fr-FR"/>
          </a:p>
        </p:txBody>
      </p:sp>
    </p:spTree>
    <p:extLst>
      <p:ext uri="{BB962C8B-B14F-4D97-AF65-F5344CB8AC3E}">
        <p14:creationId xmlns:p14="http://schemas.microsoft.com/office/powerpoint/2010/main" val="3325898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Mais la boue, le froid ne les rendaient pas confortables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17</a:t>
            </a:fld>
            <a:endParaRPr lang="fr-FR"/>
          </a:p>
        </p:txBody>
      </p:sp>
    </p:spTree>
    <p:extLst>
      <p:ext uri="{BB962C8B-B14F-4D97-AF65-F5344CB8AC3E}">
        <p14:creationId xmlns:p14="http://schemas.microsoft.com/office/powerpoint/2010/main" val="1874616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Quand les tranchées n’étaient pas détruites par le tir des obus adverses !</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18</a:t>
            </a:fld>
            <a:endParaRPr lang="fr-FR"/>
          </a:p>
        </p:txBody>
      </p:sp>
    </p:spTree>
    <p:extLst>
      <p:ext uri="{BB962C8B-B14F-4D97-AF65-F5344CB8AC3E}">
        <p14:creationId xmlns:p14="http://schemas.microsoft.com/office/powerpoint/2010/main" val="3709299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19</a:t>
            </a:fld>
            <a:endParaRPr lang="fr-FR"/>
          </a:p>
        </p:txBody>
      </p:sp>
    </p:spTree>
    <p:extLst>
      <p:ext uri="{BB962C8B-B14F-4D97-AF65-F5344CB8AC3E}">
        <p14:creationId xmlns:p14="http://schemas.microsoft.com/office/powerpoint/2010/main" val="175657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 l</a:t>
            </a:r>
            <a:r>
              <a:rPr lang="fr-FR" dirty="0" smtClean="0"/>
              <a:t>a</a:t>
            </a:r>
            <a:r>
              <a:rPr lang="fr-FR" baseline="0" dirty="0" smtClean="0"/>
              <a:t> France contre l’Allemagne</a:t>
            </a:r>
          </a:p>
          <a:p>
            <a:r>
              <a:rPr lang="fr-FR" baseline="0" dirty="0" smtClean="0"/>
              <a:t>La France aidée de : Angleterre + Russie + Etats-Unis</a:t>
            </a:r>
          </a:p>
          <a:p>
            <a:r>
              <a:rPr lang="fr-FR" baseline="0" dirty="0" smtClean="0"/>
              <a:t>L’Allemagne aidée de : Autriche-Hongrie + Turquie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a:t>
            </a:fld>
            <a:endParaRPr lang="fr-FR"/>
          </a:p>
        </p:txBody>
      </p:sp>
    </p:spTree>
    <p:extLst>
      <p:ext uri="{BB962C8B-B14F-4D97-AF65-F5344CB8AC3E}">
        <p14:creationId xmlns:p14="http://schemas.microsoft.com/office/powerpoint/2010/main" val="172830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Quand ils recevaient l’ordre d’attaquer, tous les soldats sortaient de la tranchée pour aller à l’assaut de l’ennemi, les</a:t>
            </a:r>
            <a:r>
              <a:rPr lang="fr-FR" baseline="0" dirty="0" smtClean="0"/>
              <a:t> officiers (les chefs) sortaient les premiers et tous leurs soldats les suivaient.</a:t>
            </a:r>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20</a:t>
            </a:fld>
            <a:endParaRPr lang="fr-FR"/>
          </a:p>
        </p:txBody>
      </p:sp>
    </p:spTree>
    <p:extLst>
      <p:ext uri="{BB962C8B-B14F-4D97-AF65-F5344CB8AC3E}">
        <p14:creationId xmlns:p14="http://schemas.microsoft.com/office/powerpoint/2010/main" val="1154119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fallait beaucoup de courage pour aller à l’assaut des tranchées défendues par les Allemands.</a:t>
            </a:r>
            <a:r>
              <a:rPr lang="fr-FR" baseline="0" dirty="0" smtClean="0"/>
              <a:t> L’ennemi leur tirait dessus et il y avait beaucoup de morts et de blessés.</a:t>
            </a:r>
          </a:p>
          <a:p>
            <a:r>
              <a:rPr lang="fr-FR" baseline="0" dirty="0" smtClean="0"/>
              <a:t>Mais les poilus étaient des hommes courageux, ils se battaient pour défendre la France, leur patrie, et beaucoup se faisaient tuer pour elle !</a:t>
            </a: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21</a:t>
            </a:fld>
            <a:endParaRPr lang="fr-FR"/>
          </a:p>
        </p:txBody>
      </p:sp>
    </p:spTree>
    <p:extLst>
      <p:ext uri="{BB962C8B-B14F-4D97-AF65-F5344CB8AC3E}">
        <p14:creationId xmlns:p14="http://schemas.microsoft.com/office/powerpoint/2010/main" val="3157198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Allemands de leur côté étaient</a:t>
            </a:r>
            <a:r>
              <a:rPr lang="fr-FR" baseline="0" dirty="0" smtClean="0"/>
              <a:t> aussi de courageux soldats et ils se sont beaucoup battus pour défendre leurs tranchées ou les reprendre aux Français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22</a:t>
            </a:fld>
            <a:endParaRPr lang="fr-FR"/>
          </a:p>
        </p:txBody>
      </p:sp>
    </p:spTree>
    <p:extLst>
      <p:ext uri="{BB962C8B-B14F-4D97-AF65-F5344CB8AC3E}">
        <p14:creationId xmlns:p14="http://schemas.microsoft.com/office/powerpoint/2010/main" val="588702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Après chaque attaque, il y</a:t>
            </a:r>
            <a:r>
              <a:rPr lang="fr-FR" baseline="0" dirty="0" smtClean="0"/>
              <a:t> avait beaucoup de blessés qu’il fallait soigner,</a:t>
            </a:r>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23</a:t>
            </a:fld>
            <a:endParaRPr lang="fr-FR"/>
          </a:p>
        </p:txBody>
      </p:sp>
    </p:spTree>
    <p:extLst>
      <p:ext uri="{BB962C8B-B14F-4D97-AF65-F5344CB8AC3E}">
        <p14:creationId xmlns:p14="http://schemas.microsoft.com/office/powerpoint/2010/main" val="42399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Puis les amener avec des brancards à des ambulances qui les transportaient jusqu’à un hôpital militaire,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24</a:t>
            </a:fld>
            <a:endParaRPr lang="fr-FR"/>
          </a:p>
        </p:txBody>
      </p:sp>
    </p:spTree>
    <p:extLst>
      <p:ext uri="{BB962C8B-B14F-4D97-AF65-F5344CB8AC3E}">
        <p14:creationId xmlns:p14="http://schemas.microsoft.com/office/powerpoint/2010/main" val="4093437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Là où il y a eu beaucoup de combats on</a:t>
            </a:r>
            <a:r>
              <a:rPr lang="fr-FR" baseline="0" dirty="0" smtClean="0"/>
              <a:t> trouve</a:t>
            </a:r>
            <a:r>
              <a:rPr lang="fr-FR" dirty="0" smtClean="0"/>
              <a:t> de grands cimetières militaires où sont enterrés de nombreux soldats, ils sont entretenus aujourd’hui encore avec beaucoup de soin.</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25</a:t>
            </a:fld>
            <a:endParaRPr lang="fr-FR"/>
          </a:p>
        </p:txBody>
      </p:sp>
    </p:spTree>
    <p:extLst>
      <p:ext uri="{BB962C8B-B14F-4D97-AF65-F5344CB8AC3E}">
        <p14:creationId xmlns:p14="http://schemas.microsoft.com/office/powerpoint/2010/main" val="641909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Quand ils ne sont pas dans les tranchées, les soldats s’installent plus confortablement à</a:t>
            </a:r>
            <a:r>
              <a:rPr lang="fr-FR" baseline="0" dirty="0" smtClean="0"/>
              <a:t> quelques kilomètres en arrière dans des villages abandonnés.</a:t>
            </a:r>
          </a:p>
          <a:p>
            <a:r>
              <a:rPr lang="fr-FR" baseline="0" dirty="0" smtClean="0"/>
              <a:t>Là, ils se reposent, se  nourrissent mieux, lavent leur linge, s’amusent en jouant aux cartes, écrivent du courrier ou lisent le journal, beaucoup vont à l’église ( souvent en ruines) pour assister à la messe, etc.</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26</a:t>
            </a:fld>
            <a:endParaRPr lang="fr-FR"/>
          </a:p>
        </p:txBody>
      </p:sp>
    </p:spTree>
    <p:extLst>
      <p:ext uri="{BB962C8B-B14F-4D97-AF65-F5344CB8AC3E}">
        <p14:creationId xmlns:p14="http://schemas.microsoft.com/office/powerpoint/2010/main" val="1756576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poilus reprennent des forces.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27</a:t>
            </a:fld>
            <a:endParaRPr lang="fr-FR"/>
          </a:p>
        </p:txBody>
      </p:sp>
    </p:spTree>
    <p:extLst>
      <p:ext uri="{BB962C8B-B14F-4D97-AF65-F5344CB8AC3E}">
        <p14:creationId xmlns:p14="http://schemas.microsoft.com/office/powerpoint/2010/main" val="780422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poilus lisent les nouvelles du front et les</a:t>
            </a:r>
            <a:r>
              <a:rPr lang="fr-FR" baseline="0" dirty="0" smtClean="0"/>
              <a:t> lettres de leur famille.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28</a:t>
            </a:fld>
            <a:endParaRPr lang="fr-FR"/>
          </a:p>
        </p:txBody>
      </p:sp>
    </p:spTree>
    <p:extLst>
      <p:ext uri="{BB962C8B-B14F-4D97-AF65-F5344CB8AC3E}">
        <p14:creationId xmlns:p14="http://schemas.microsoft.com/office/powerpoint/2010/main" val="2907696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Lorsque les églises sont détruites, les poilus assistent à la messe en plein air.</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29</a:t>
            </a:fld>
            <a:endParaRPr lang="fr-FR"/>
          </a:p>
        </p:txBody>
      </p:sp>
    </p:spTree>
    <p:extLst>
      <p:ext uri="{BB962C8B-B14F-4D97-AF65-F5344CB8AC3E}">
        <p14:creationId xmlns:p14="http://schemas.microsoft.com/office/powerpoint/2010/main" val="156332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40 ans avant, en 1870, l’Allemagne</a:t>
            </a:r>
            <a:r>
              <a:rPr lang="fr-FR" baseline="0" dirty="0" smtClean="0"/>
              <a:t> avait fait la guerre à la France et lui avait conquis deux provinces : l’Alsace et la Lorraine, les Français ont beaucoup pleuré la perte de ces deux provinces et souhaitaient les retrouver.</a:t>
            </a:r>
          </a:p>
          <a:p>
            <a:r>
              <a:rPr lang="fr-FR" baseline="0" dirty="0" smtClean="0"/>
              <a:t>Les Allemands voulaient encore s’agrandir en prenant de force d’autres provinces autour de chez eux, en août 1914 les Allemands déclarent la guerre à la France et attaquent en passant par la Belgique.</a:t>
            </a:r>
          </a:p>
          <a:p>
            <a:r>
              <a:rPr lang="fr-FR" baseline="0" dirty="0" smtClean="0"/>
              <a:t>La France et la  Grande-Bretagne s’unissent pour aider la Belgique.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a:t>
            </a:fld>
            <a:endParaRPr lang="fr-FR"/>
          </a:p>
        </p:txBody>
      </p:sp>
    </p:spTree>
    <p:extLst>
      <p:ext uri="{BB962C8B-B14F-4D97-AF65-F5344CB8AC3E}">
        <p14:creationId xmlns:p14="http://schemas.microsoft.com/office/powerpoint/2010/main" val="2873031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Il y a les Poilus</a:t>
            </a:r>
            <a:r>
              <a:rPr lang="fr-FR" baseline="0" dirty="0" smtClean="0"/>
              <a:t> qui </a:t>
            </a:r>
            <a:r>
              <a:rPr lang="fr-FR" dirty="0" smtClean="0"/>
              <a:t>sont nés en France, mais il y a aussi des soldats venus de très loin défendre la France : ce sont des hommes venus des colonies,</a:t>
            </a:r>
            <a:r>
              <a:rPr lang="fr-FR" baseline="0" dirty="0" smtClean="0"/>
              <a:t> c’est-à-dire de pays à travers le monde que la France gouverne et met en valeur.</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30</a:t>
            </a:fld>
            <a:endParaRPr lang="fr-FR"/>
          </a:p>
        </p:txBody>
      </p:sp>
    </p:spTree>
    <p:extLst>
      <p:ext uri="{BB962C8B-B14F-4D97-AF65-F5344CB8AC3E}">
        <p14:creationId xmlns:p14="http://schemas.microsoft.com/office/powerpoint/2010/main" val="2312727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 Africains et des Nord Africains,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31</a:t>
            </a:fld>
            <a:endParaRPr lang="fr-FR"/>
          </a:p>
        </p:txBody>
      </p:sp>
    </p:spTree>
    <p:extLst>
      <p:ext uri="{BB962C8B-B14F-4D97-AF65-F5344CB8AC3E}">
        <p14:creationId xmlns:p14="http://schemas.microsoft.com/office/powerpoint/2010/main" val="52688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 même des Indochinois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32</a:t>
            </a:fld>
            <a:endParaRPr lang="fr-FR"/>
          </a:p>
        </p:txBody>
      </p:sp>
    </p:spTree>
    <p:extLst>
      <p:ext uri="{BB962C8B-B14F-4D97-AF65-F5344CB8AC3E}">
        <p14:creationId xmlns:p14="http://schemas.microsoft.com/office/powerpoint/2010/main" val="1964544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ne faut oublier que la guerre n’a pas été que dans les tranchées, elle a aussi</a:t>
            </a:r>
            <a:r>
              <a:rPr lang="fr-FR" baseline="0" dirty="0" smtClean="0"/>
              <a:t> été sur mer, avec de grandes batailles navales entre bateaux de guerre et contre les sous-marins allemands qui ont coulé beaucoup de bateaux de transport. </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33</a:t>
            </a:fld>
            <a:endParaRPr lang="fr-FR"/>
          </a:p>
        </p:txBody>
      </p:sp>
    </p:spTree>
    <p:extLst>
      <p:ext uri="{BB962C8B-B14F-4D97-AF65-F5344CB8AC3E}">
        <p14:creationId xmlns:p14="http://schemas.microsoft.com/office/powerpoint/2010/main" val="448779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 dans les airs. On les appelait les chevaliers du ciel</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Guynemer, l’as aux 53 victoires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Fonck, l’as aux 75 victoires</a:t>
            </a: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t>Chez les Allemands, Richthofen</a:t>
            </a:r>
            <a:r>
              <a:rPr lang="fr-FR" b="0" dirty="0" smtClean="0"/>
              <a:t>, l’as aux 80 victoires,</a:t>
            </a: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err="1" smtClean="0"/>
              <a:t>Etc</a:t>
            </a:r>
            <a:r>
              <a:rPr lang="fr-FR" b="0" dirty="0" smtClean="0"/>
              <a:t>….</a:t>
            </a:r>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34</a:t>
            </a:fld>
            <a:endParaRPr lang="fr-FR"/>
          </a:p>
        </p:txBody>
      </p:sp>
    </p:spTree>
    <p:extLst>
      <p:ext uri="{BB962C8B-B14F-4D97-AF65-F5344CB8AC3E}">
        <p14:creationId xmlns:p14="http://schemas.microsoft.com/office/powerpoint/2010/main" val="448779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Tout le monde dans les familles a entendu parler de Verdun, c’est la plus grande bataille qui a opposé les Allemands aux Français pendant presque 1 an.</a:t>
            </a:r>
          </a:p>
          <a:p>
            <a:r>
              <a:rPr lang="fr-FR" dirty="0" smtClean="0"/>
              <a:t>400 000 blessés et 300 000 morts</a:t>
            </a:r>
            <a:r>
              <a:rPr lang="fr-FR" baseline="0" dirty="0" smtClean="0"/>
              <a:t> chez les </a:t>
            </a:r>
            <a:r>
              <a:rPr lang="fr-FR" baseline="0" dirty="0" smtClean="0"/>
              <a:t>Français, </a:t>
            </a:r>
            <a:r>
              <a:rPr lang="fr-FR" baseline="0" dirty="0" smtClean="0"/>
              <a:t>autant chez les Allemands</a:t>
            </a:r>
            <a:endParaRPr lang="fr-FR" dirty="0" smtClean="0"/>
          </a:p>
          <a:p>
            <a:r>
              <a:rPr lang="fr-FR" dirty="0" smtClean="0"/>
              <a:t>Verdun est une ville de Lorraine, dans l’Est de la France. En</a:t>
            </a:r>
            <a:r>
              <a:rPr lang="fr-FR" baseline="0" dirty="0" smtClean="0"/>
              <a:t> 1916, p</a:t>
            </a:r>
            <a:r>
              <a:rPr lang="fr-FR" dirty="0" smtClean="0"/>
              <a:t>endant 300 jours, presqu’un an, les Allemands ont essayé de prendre cette ville et pendant 300</a:t>
            </a:r>
            <a:r>
              <a:rPr lang="fr-FR" baseline="0" dirty="0" smtClean="0"/>
              <a:t> jours les Français ont défendu cette ville avec un très grand courage, malgré les nombreux morts et blessés de cette bataille.</a:t>
            </a:r>
          </a:p>
          <a:p>
            <a:endParaRPr lang="fr-FR" baseline="0" dirty="0" smtClean="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35</a:t>
            </a:fld>
            <a:endParaRPr lang="fr-FR"/>
          </a:p>
        </p:txBody>
      </p:sp>
    </p:spTree>
    <p:extLst>
      <p:ext uri="{BB962C8B-B14F-4D97-AF65-F5344CB8AC3E}">
        <p14:creationId xmlns:p14="http://schemas.microsoft.com/office/powerpoint/2010/main" val="3697636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Allemands ont attaqué les Français par surprise en février 1916 et ils ont failli gagner. Un grand chef militaire, le général Pétain, a bien organisé la défense de la ville de Verdun et retourné la situation, si bien que les Allemands n’ont jamais pu s’en emparer, malgré tous leurs efforts entrainant beaucoup de pertes en soldats et en matériels.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36</a:t>
            </a:fld>
            <a:endParaRPr lang="fr-FR"/>
          </a:p>
        </p:txBody>
      </p:sp>
    </p:spTree>
    <p:extLst>
      <p:ext uri="{BB962C8B-B14F-4D97-AF65-F5344CB8AC3E}">
        <p14:creationId xmlns:p14="http://schemas.microsoft.com/office/powerpoint/2010/main" val="3761609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Poilus</a:t>
            </a:r>
            <a:r>
              <a:rPr lang="fr-FR" baseline="0" dirty="0" smtClean="0"/>
              <a:t> fiers de présenter l’étendard de leur régiment qui a résisté aux assauts pendant la bataille de Verdun.</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37</a:t>
            </a:fld>
            <a:endParaRPr lang="fr-FR"/>
          </a:p>
        </p:txBody>
      </p:sp>
    </p:spTree>
    <p:extLst>
      <p:ext uri="{BB962C8B-B14F-4D97-AF65-F5344CB8AC3E}">
        <p14:creationId xmlns:p14="http://schemas.microsoft.com/office/powerpoint/2010/main" val="2145083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38</a:t>
            </a:fld>
            <a:endParaRPr lang="fr-FR"/>
          </a:p>
        </p:txBody>
      </p:sp>
    </p:spTree>
    <p:extLst>
      <p:ext uri="{BB962C8B-B14F-4D97-AF65-F5344CB8AC3E}">
        <p14:creationId xmlns:p14="http://schemas.microsoft.com/office/powerpoint/2010/main" val="4208222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39</a:t>
            </a:fld>
            <a:endParaRPr lang="fr-FR"/>
          </a:p>
        </p:txBody>
      </p:sp>
    </p:spTree>
    <p:extLst>
      <p:ext uri="{BB962C8B-B14F-4D97-AF65-F5344CB8AC3E}">
        <p14:creationId xmlns:p14="http://schemas.microsoft.com/office/powerpoint/2010/main" val="230805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Parce qu’elle a été longue et dure : la</a:t>
            </a:r>
            <a:r>
              <a:rPr lang="fr-FR" baseline="0" dirty="0" smtClean="0"/>
              <a:t> g</a:t>
            </a:r>
            <a:r>
              <a:rPr lang="fr-FR" dirty="0" smtClean="0"/>
              <a:t>uerre 14-18</a:t>
            </a:r>
            <a:r>
              <a:rPr lang="fr-FR" baseline="0" dirty="0" smtClean="0"/>
              <a:t> est appelée la</a:t>
            </a:r>
            <a:r>
              <a:rPr lang="fr-FR" dirty="0" smtClean="0"/>
              <a:t> Grande Guerre.</a:t>
            </a:r>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a:t>
            </a:fld>
            <a:endParaRPr lang="fr-FR"/>
          </a:p>
        </p:txBody>
      </p:sp>
    </p:spTree>
    <p:extLst>
      <p:ext uri="{BB962C8B-B14F-4D97-AF65-F5344CB8AC3E}">
        <p14:creationId xmlns:p14="http://schemas.microsoft.com/office/powerpoint/2010/main" val="542930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40</a:t>
            </a:fld>
            <a:endParaRPr lang="fr-FR"/>
          </a:p>
        </p:txBody>
      </p:sp>
    </p:spTree>
    <p:extLst>
      <p:ext uri="{BB962C8B-B14F-4D97-AF65-F5344CB8AC3E}">
        <p14:creationId xmlns:p14="http://schemas.microsoft.com/office/powerpoint/2010/main" val="1954162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41</a:t>
            </a:fld>
            <a:endParaRPr lang="fr-FR"/>
          </a:p>
        </p:txBody>
      </p:sp>
    </p:spTree>
    <p:extLst>
      <p:ext uri="{BB962C8B-B14F-4D97-AF65-F5344CB8AC3E}">
        <p14:creationId xmlns:p14="http://schemas.microsoft.com/office/powerpoint/2010/main" val="3364915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42</a:t>
            </a:fld>
            <a:endParaRPr lang="fr-FR"/>
          </a:p>
        </p:txBody>
      </p:sp>
    </p:spTree>
    <p:extLst>
      <p:ext uri="{BB962C8B-B14F-4D97-AF65-F5344CB8AC3E}">
        <p14:creationId xmlns:p14="http://schemas.microsoft.com/office/powerpoint/2010/main" val="2002044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hommes sont partis à la guerre.</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 la campagne ce sont les femmes et les enfants qui </a:t>
            </a:r>
            <a:r>
              <a:rPr lang="fr-FR" dirty="0" smtClean="0"/>
              <a:t>s’occupent </a:t>
            </a:r>
            <a:r>
              <a:rPr lang="fr-FR" dirty="0" smtClean="0"/>
              <a:t>de la ferme et des champs.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Dans les villes, les femmes </a:t>
            </a:r>
            <a:r>
              <a:rPr lang="fr-FR" dirty="0" smtClean="0"/>
              <a:t>travaillent </a:t>
            </a:r>
            <a:r>
              <a:rPr lang="fr-FR" dirty="0" smtClean="0"/>
              <a:t>dans les usines, parfois pour fabriquer des obus,</a:t>
            </a:r>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43</a:t>
            </a:fld>
            <a:endParaRPr lang="fr-FR"/>
          </a:p>
        </p:txBody>
      </p:sp>
    </p:spTree>
    <p:extLst>
      <p:ext uri="{BB962C8B-B14F-4D97-AF65-F5344CB8AC3E}">
        <p14:creationId xmlns:p14="http://schemas.microsoft.com/office/powerpoint/2010/main" val="843139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Certaines sont infirmières pour soigner les très nombreux blessés, </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44</a:t>
            </a:fld>
            <a:endParaRPr lang="fr-FR"/>
          </a:p>
        </p:txBody>
      </p:sp>
    </p:spTree>
    <p:extLst>
      <p:ext uri="{BB962C8B-B14F-4D97-AF65-F5344CB8AC3E}">
        <p14:creationId xmlns:p14="http://schemas.microsoft.com/office/powerpoint/2010/main" val="4178370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Heureusement les soldats pouvaient de temps en temps repartir chez eux. Ils arrivaient souvent en train et retrouvaient</a:t>
            </a:r>
            <a:r>
              <a:rPr lang="fr-FR" baseline="0" dirty="0" smtClean="0"/>
              <a:t> leur famille, leurs parents, leurs frères et sœurs,</a:t>
            </a:r>
            <a:r>
              <a:rPr lang="fr-FR" dirty="0" smtClean="0"/>
              <a:t> leur femme, leurs enfants.</a:t>
            </a:r>
            <a:r>
              <a:rPr lang="fr-FR" baseline="0" dirty="0" smtClean="0"/>
              <a:t> Ils passaient </a:t>
            </a:r>
            <a:r>
              <a:rPr lang="fr-FR" dirty="0" smtClean="0"/>
              <a:t>quelques jours au repos avant de repartir se battre sur le front.</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45</a:t>
            </a:fld>
            <a:endParaRPr lang="fr-FR"/>
          </a:p>
        </p:txBody>
      </p:sp>
    </p:spTree>
    <p:extLst>
      <p:ext uri="{BB962C8B-B14F-4D97-AF65-F5344CB8AC3E}">
        <p14:creationId xmlns:p14="http://schemas.microsoft.com/office/powerpoint/2010/main" val="4041819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se battre si longtemps dans les tranchées, il fallait que les Poilus soient des soldats très courageux :</a:t>
            </a:r>
            <a:r>
              <a:rPr lang="fr-FR" baseline="0" dirty="0" smtClean="0"/>
              <a:t> ils ont connu la peur de la mort ou des blessures, la fatigue, le froid, la faim.</a:t>
            </a:r>
          </a:p>
          <a:p>
            <a:r>
              <a:rPr lang="fr-FR" baseline="0" dirty="0" smtClean="0"/>
              <a:t>Les plus courageux ont été récompensés : ils ont été décorés.</a:t>
            </a:r>
          </a:p>
          <a:p>
            <a:endParaRPr lang="fr-FR" baseline="0" dirty="0" smtClean="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46</a:t>
            </a:fld>
            <a:endParaRPr lang="fr-FR"/>
          </a:p>
        </p:txBody>
      </p:sp>
    </p:spTree>
    <p:extLst>
      <p:ext uri="{BB962C8B-B14F-4D97-AF65-F5344CB8AC3E}">
        <p14:creationId xmlns:p14="http://schemas.microsoft.com/office/powerpoint/2010/main" val="15638944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Médailles ou décorations reçus par des soldats en récompense de leur bravoure et de leur courage.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47</a:t>
            </a:fld>
            <a:endParaRPr lang="fr-FR"/>
          </a:p>
        </p:txBody>
      </p:sp>
    </p:spTree>
    <p:extLst>
      <p:ext uri="{BB962C8B-B14F-4D97-AF65-F5344CB8AC3E}">
        <p14:creationId xmlns:p14="http://schemas.microsoft.com/office/powerpoint/2010/main" val="2572121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smtClean="0"/>
          </a:p>
          <a:p>
            <a:r>
              <a:rPr lang="fr-FR" baseline="0" dirty="0" smtClean="0"/>
              <a:t>Les décorations étaient remises devant les régiments rassemblés lors de grandes cérémonies pour honorer le courage des combattants décorés.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48</a:t>
            </a:fld>
            <a:endParaRPr lang="fr-FR"/>
          </a:p>
        </p:txBody>
      </p:sp>
    </p:spTree>
    <p:extLst>
      <p:ext uri="{BB962C8B-B14F-4D97-AF65-F5344CB8AC3E}">
        <p14:creationId xmlns:p14="http://schemas.microsoft.com/office/powerpoint/2010/main" val="3989087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Plus un soldat portait de médailles, plus il s’était montré courageux.</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49</a:t>
            </a:fld>
            <a:endParaRPr lang="fr-FR"/>
          </a:p>
        </p:txBody>
      </p:sp>
    </p:spTree>
    <p:extLst>
      <p:ext uri="{BB962C8B-B14F-4D97-AF65-F5344CB8AC3E}">
        <p14:creationId xmlns:p14="http://schemas.microsoft.com/office/powerpoint/2010/main" val="344786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 pays du monde entier ont envoyé des soldats pour se battre avec les Français et les Anglais.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a:t>
            </a:fld>
            <a:endParaRPr lang="fr-FR"/>
          </a:p>
        </p:txBody>
      </p:sp>
    </p:spTree>
    <p:extLst>
      <p:ext uri="{BB962C8B-B14F-4D97-AF65-F5344CB8AC3E}">
        <p14:creationId xmlns:p14="http://schemas.microsoft.com/office/powerpoint/2010/main" val="4235460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y avait</a:t>
            </a:r>
            <a:r>
              <a:rPr lang="fr-FR" baseline="0" dirty="0" smtClean="0"/>
              <a:t> </a:t>
            </a:r>
            <a:r>
              <a:rPr lang="fr-FR" dirty="0" smtClean="0"/>
              <a:t>des prêtres</a:t>
            </a:r>
            <a:r>
              <a:rPr lang="fr-FR" baseline="0" dirty="0" smtClean="0"/>
              <a:t> parmi les Poilus, ils n’avaient pas d’armes, ils étaient là pour aider les soldats. Ils étaient souvent employés comme infirmiers, et s’il le fallait ils étaient prêts à faire le sacrifice de leur vie en allant chercher les blessés qui restaient </a:t>
            </a:r>
            <a:r>
              <a:rPr lang="fr-FR" baseline="0" dirty="0" smtClean="0"/>
              <a:t> </a:t>
            </a:r>
            <a:r>
              <a:rPr lang="fr-FR" baseline="0" dirty="0" err="1" smtClean="0"/>
              <a:t>abandonnésaprès</a:t>
            </a:r>
            <a:r>
              <a:rPr lang="fr-FR" baseline="0" dirty="0" smtClean="0"/>
              <a:t> </a:t>
            </a:r>
            <a:r>
              <a:rPr lang="fr-FR" baseline="0" dirty="0" smtClean="0"/>
              <a:t>les attaques. Ils étaient très aimés par les poilus car ils les réconfortaient et ils n’hésitaient pas à risquer leur vie pour les soigner.</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50</a:t>
            </a:fld>
            <a:endParaRPr lang="fr-FR"/>
          </a:p>
        </p:txBody>
      </p:sp>
    </p:spTree>
    <p:extLst>
      <p:ext uri="{BB962C8B-B14F-4D97-AF65-F5344CB8AC3E}">
        <p14:creationId xmlns:p14="http://schemas.microsoft.com/office/powerpoint/2010/main" val="2407368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 bout</a:t>
            </a:r>
            <a:r>
              <a:rPr lang="fr-FR" baseline="0" dirty="0" smtClean="0"/>
              <a:t> de cinq ans de guerre, les Allemands étaient épuisés, battus par la France aidée des Anglais et des Américains.</a:t>
            </a:r>
          </a:p>
          <a:p>
            <a:r>
              <a:rPr lang="fr-FR" baseline="0" dirty="0" smtClean="0"/>
              <a:t>Les Allemands ont demandé à arrêter la guerre, cela s’appelle demander un armistice. La paix a été signée le 11 novembre 1918, c’était la victoire et la fin de la guerre.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51</a:t>
            </a:fld>
            <a:endParaRPr lang="fr-FR"/>
          </a:p>
        </p:txBody>
      </p:sp>
    </p:spTree>
    <p:extLst>
      <p:ext uri="{BB962C8B-B14F-4D97-AF65-F5344CB8AC3E}">
        <p14:creationId xmlns:p14="http://schemas.microsoft.com/office/powerpoint/2010/main" val="2450779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paix</a:t>
            </a:r>
            <a:r>
              <a:rPr lang="fr-FR" baseline="0" dirty="0" smtClean="0"/>
              <a:t> enfin arrivée</a:t>
            </a:r>
            <a:r>
              <a:rPr lang="fr-FR" dirty="0" smtClean="0"/>
              <a:t>, il y a eu un très grand défilé à Paris des armées victorieuses, on a appelé cette fête « le défilé de la Victoire »</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52</a:t>
            </a:fld>
            <a:endParaRPr lang="fr-FR"/>
          </a:p>
        </p:txBody>
      </p:sp>
    </p:spTree>
    <p:extLst>
      <p:ext uri="{BB962C8B-B14F-4D97-AF65-F5344CB8AC3E}">
        <p14:creationId xmlns:p14="http://schemas.microsoft.com/office/powerpoint/2010/main" val="52579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poilus victorieux en tenue bleu horizon défilent sur</a:t>
            </a:r>
            <a:r>
              <a:rPr lang="fr-FR" baseline="0" dirty="0" smtClean="0"/>
              <a:t> la plus belle avenue du monde: les Champs Elysées à Paris, </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53</a:t>
            </a:fld>
            <a:endParaRPr lang="fr-FR"/>
          </a:p>
        </p:txBody>
      </p:sp>
    </p:spTree>
    <p:extLst>
      <p:ext uri="{BB962C8B-B14F-4D97-AF65-F5344CB8AC3E}">
        <p14:creationId xmlns:p14="http://schemas.microsoft.com/office/powerpoint/2010/main" val="3036120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chars FT 17 Renault de la victoire suivent les fantassins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54</a:t>
            </a:fld>
            <a:endParaRPr lang="fr-FR"/>
          </a:p>
        </p:txBody>
      </p:sp>
    </p:spTree>
    <p:extLst>
      <p:ext uri="{BB962C8B-B14F-4D97-AF65-F5344CB8AC3E}">
        <p14:creationId xmlns:p14="http://schemas.microsoft.com/office/powerpoint/2010/main" val="2351623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Aujourd’hui nous sommes en paix,</a:t>
            </a:r>
            <a:r>
              <a:rPr lang="fr-FR" baseline="0" dirty="0" smtClean="0"/>
              <a:t> il n’y a plus de guerre et nous sommes amis avec les Allemands</a:t>
            </a:r>
          </a:p>
          <a:p>
            <a:r>
              <a:rPr lang="fr-FR" baseline="0" dirty="0" smtClean="0"/>
              <a:t>Mais nous ne devons pas oublier tous ces soldats de la Grande Guerre qui se sont battus et dont beaucoup sont morts pour la France.</a:t>
            </a:r>
          </a:p>
          <a:p>
            <a:r>
              <a:rPr lang="fr-FR" baseline="0" dirty="0" smtClean="0"/>
              <a:t>Quand on aime bien quelqu’un, on est content de lui fêter son anniversaire.</a:t>
            </a:r>
          </a:p>
          <a:p>
            <a:r>
              <a:rPr lang="fr-FR" baseline="0" dirty="0" smtClean="0"/>
              <a:t>C’est la même choses avec les Poilus : on les aime bien et même beaucoup parce qu’ils ont fait une longue guerre et que beaucoup sont morts pour la France. Alors il faut aussi fêter leur anniversaire chaque année le 11 novembre, le jour de la Victoire. </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55</a:t>
            </a:fld>
            <a:endParaRPr lang="fr-FR"/>
          </a:p>
        </p:txBody>
      </p:sp>
    </p:spTree>
    <p:extLst>
      <p:ext uri="{BB962C8B-B14F-4D97-AF65-F5344CB8AC3E}">
        <p14:creationId xmlns:p14="http://schemas.microsoft.com/office/powerpoint/2010/main" val="3703636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 grand monument a été construit à Verdun pour tous les morts de toute la France pendant cette guerre, il s’appelle l’Ossuaire de Douaumont, il abrite les corps de 130 000 soldats inconnus. </a:t>
            </a:r>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56</a:t>
            </a:fld>
            <a:endParaRPr lang="fr-FR"/>
          </a:p>
        </p:txBody>
      </p:sp>
    </p:spTree>
    <p:extLst>
      <p:ext uri="{BB962C8B-B14F-4D97-AF65-F5344CB8AC3E}">
        <p14:creationId xmlns:p14="http://schemas.microsoft.com/office/powerpoint/2010/main" val="1717236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Beaucoup de Français visitent</a:t>
            </a:r>
            <a:r>
              <a:rPr lang="fr-FR" baseline="0" dirty="0" smtClean="0"/>
              <a:t> les grands cimetières</a:t>
            </a:r>
            <a:r>
              <a:rPr lang="fr-FR" dirty="0" smtClean="0"/>
              <a:t> militaires</a:t>
            </a:r>
            <a:r>
              <a:rPr lang="fr-FR" baseline="0" dirty="0" smtClean="0"/>
              <a:t> </a:t>
            </a:r>
            <a:r>
              <a:rPr lang="fr-FR" dirty="0" smtClean="0"/>
              <a:t>pour</a:t>
            </a:r>
            <a:r>
              <a:rPr lang="fr-FR" baseline="0" dirty="0" smtClean="0"/>
              <a:t> honorer les Poilus. Neuville St </a:t>
            </a:r>
            <a:r>
              <a:rPr lang="fr-FR" baseline="0" dirty="0" err="1" smtClean="0"/>
              <a:t>Waast</a:t>
            </a:r>
            <a:r>
              <a:rPr lang="fr-FR" baseline="0" dirty="0" smtClean="0"/>
              <a:t>, Lorette, Ypres, Douaumont,</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57</a:t>
            </a:fld>
            <a:endParaRPr lang="fr-FR"/>
          </a:p>
        </p:txBody>
      </p:sp>
    </p:spTree>
    <p:extLst>
      <p:ext uri="{BB962C8B-B14F-4D97-AF65-F5344CB8AC3E}">
        <p14:creationId xmlns:p14="http://schemas.microsoft.com/office/powerpoint/2010/main" val="1717236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 Paris, sous l’Arc de Triomphe on </a:t>
            </a:r>
            <a:r>
              <a:rPr lang="fr-FR" dirty="0" smtClean="0"/>
              <a:t>rallume </a:t>
            </a:r>
            <a:r>
              <a:rPr lang="fr-FR" dirty="0" smtClean="0"/>
              <a:t>la flamme de la tombe du soldat inconnu tous les soirs à 18h30 depuis le 11 novembre 1923.</a:t>
            </a:r>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58</a:t>
            </a:fld>
            <a:endParaRPr lang="fr-FR"/>
          </a:p>
        </p:txBody>
      </p:sp>
    </p:spTree>
    <p:extLst>
      <p:ext uri="{BB962C8B-B14F-4D97-AF65-F5344CB8AC3E}">
        <p14:creationId xmlns:p14="http://schemas.microsoft.com/office/powerpoint/2010/main" val="11968290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a</a:t>
            </a:r>
            <a:r>
              <a:rPr lang="fr-FR" baseline="0" dirty="0" smtClean="0"/>
              <a:t> aussi organisé des pèlerinages pour prier pour les morts de la guerre. Un pèlerinage très connu est celui à Ste Anne d’Auray pour se rappeler des 240 000 Bretons morts pour la France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59</a:t>
            </a:fld>
            <a:endParaRPr lang="fr-FR"/>
          </a:p>
        </p:txBody>
      </p:sp>
    </p:spTree>
    <p:extLst>
      <p:ext uri="{BB962C8B-B14F-4D97-AF65-F5344CB8AC3E}">
        <p14:creationId xmlns:p14="http://schemas.microsoft.com/office/powerpoint/2010/main" val="3835483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Au bout de cinq ans de combat, les Allemands comprennent qu’ils n’arriveront pas à gagner la guerre, ils sont battus et le 11 novembre 1918  </a:t>
            </a:r>
            <a:r>
              <a:rPr lang="fr-FR" baseline="0" dirty="0" smtClean="0"/>
              <a:t>ils demandent </a:t>
            </a:r>
            <a:r>
              <a:rPr lang="fr-FR" baseline="0" dirty="0" smtClean="0"/>
              <a:t>la paix.</a:t>
            </a:r>
          </a:p>
          <a:p>
            <a:endParaRPr lang="fr-FR" baseline="0" dirty="0" smtClean="0"/>
          </a:p>
          <a:p>
            <a:r>
              <a:rPr lang="fr-FR" baseline="0" dirty="0" smtClean="0"/>
              <a:t>La France avec ses alliés a gagné la guerre de 14-18 ! Mais il a fallu cinq longues années de guerre. Cette guerre a été longue et cruelle avec beaucoup de morts et de blessés et nos soldats ont montré beaucoup de courage pour défendre leur patrie la France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6</a:t>
            </a:fld>
            <a:endParaRPr lang="fr-FR"/>
          </a:p>
        </p:txBody>
      </p:sp>
    </p:spTree>
    <p:extLst>
      <p:ext uri="{BB962C8B-B14F-4D97-AF65-F5344CB8AC3E}">
        <p14:creationId xmlns:p14="http://schemas.microsoft.com/office/powerpoint/2010/main" val="25975838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Après la guerre, pour ne pas oublier ces courageux soldats chaque village a construit un Monument aux Morts</a:t>
            </a:r>
          </a:p>
          <a:p>
            <a:r>
              <a:rPr lang="fr-FR" dirty="0" smtClean="0"/>
              <a:t>Sur ce monument</a:t>
            </a:r>
            <a:r>
              <a:rPr lang="fr-FR" baseline="0" dirty="0" smtClean="0"/>
              <a:t> </a:t>
            </a:r>
            <a:r>
              <a:rPr lang="fr-FR" dirty="0" smtClean="0"/>
              <a:t>est</a:t>
            </a:r>
            <a:r>
              <a:rPr lang="fr-FR" baseline="0" dirty="0" smtClean="0"/>
              <a:t> </a:t>
            </a:r>
            <a:r>
              <a:rPr lang="fr-FR" dirty="0" smtClean="0"/>
              <a:t>écrit le nom des soldats du</a:t>
            </a:r>
            <a:r>
              <a:rPr lang="fr-FR" baseline="0" dirty="0" smtClean="0"/>
              <a:t> village qui sont morts pour la France.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60</a:t>
            </a:fld>
            <a:endParaRPr lang="fr-FR"/>
          </a:p>
        </p:txBody>
      </p:sp>
    </p:spTree>
    <p:extLst>
      <p:ext uri="{BB962C8B-B14F-4D97-AF65-F5344CB8AC3E}">
        <p14:creationId xmlns:p14="http://schemas.microsoft.com/office/powerpoint/2010/main" val="26860663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solidFill>
                  <a:srgbClr val="FF0000"/>
                </a:solidFill>
              </a:rPr>
              <a:t>(</a:t>
            </a:r>
            <a:r>
              <a:rPr lang="fr-FR" i="1" dirty="0" smtClean="0">
                <a:solidFill>
                  <a:srgbClr val="FF0000"/>
                </a:solidFill>
              </a:rPr>
              <a:t>Insérer</a:t>
            </a:r>
            <a:r>
              <a:rPr lang="fr-FR" i="1" baseline="0" dirty="0" smtClean="0">
                <a:solidFill>
                  <a:srgbClr val="FF0000"/>
                </a:solidFill>
              </a:rPr>
              <a:t> une photo du Monument aux morts de votre commune</a:t>
            </a:r>
            <a:r>
              <a:rPr lang="fr-FR" baseline="0" dirty="0" smtClean="0">
                <a:solidFill>
                  <a:srgbClr val="FF0000"/>
                </a:solidFill>
              </a:rPr>
              <a:t>)</a:t>
            </a:r>
          </a:p>
          <a:p>
            <a:r>
              <a:rPr lang="fr-FR" baseline="0" dirty="0" smtClean="0">
                <a:solidFill>
                  <a:srgbClr val="FF0000"/>
                </a:solidFill>
              </a:rPr>
              <a:t>Reconnaissez-vous ce Monuments aux Morts ?</a:t>
            </a:r>
            <a:endParaRPr lang="fr-FR" dirty="0">
              <a:solidFill>
                <a:srgbClr val="FF0000"/>
              </a:solidFill>
            </a:endParaRPr>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t>61</a:t>
            </a:fld>
            <a:endParaRPr lang="fr-FR"/>
          </a:p>
        </p:txBody>
      </p:sp>
    </p:spTree>
    <p:extLst>
      <p:ext uri="{BB962C8B-B14F-4D97-AF65-F5344CB8AC3E}">
        <p14:creationId xmlns:p14="http://schemas.microsoft.com/office/powerpoint/2010/main" val="37036369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Chaque année le 11 novembre dans les villes et les villages il y a une cérémonie aux Monuments aux Morts.</a:t>
            </a:r>
            <a:r>
              <a:rPr lang="fr-FR" baseline="0" dirty="0" smtClean="0"/>
              <a:t> </a:t>
            </a:r>
          </a:p>
          <a:p>
            <a:r>
              <a:rPr lang="fr-FR" baseline="0" dirty="0" smtClean="0"/>
              <a:t>On y trouve le maire avec son écharpe tricolore, les Anciens Combattants avec leurs drapeaux, le curé du village, souvent les Pompiers et des militaires et aussi les gens du village. On dépose des fleurs aux Monuments aux Morts et on lit des discours.</a:t>
            </a:r>
          </a:p>
          <a:p>
            <a:r>
              <a:rPr lang="fr-FR" baseline="0" dirty="0" smtClean="0"/>
              <a:t>Il est bien d’y aller pour montrer qu’on oublie pas les soldats courageux de la Grande Guerre et pour se dire que si on attaquait encore la France on serait aussi courageux que les Poilus pour la défendre</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t>62</a:t>
            </a:fld>
            <a:endParaRPr lang="fr-FR"/>
          </a:p>
        </p:txBody>
      </p:sp>
    </p:spTree>
    <p:extLst>
      <p:ext uri="{BB962C8B-B14F-4D97-AF65-F5344CB8AC3E}">
        <p14:creationId xmlns:p14="http://schemas.microsoft.com/office/powerpoint/2010/main" val="16352499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tous les cas, si vous allez ou si vous n’allez pas le 11 novembre, ne manquez pas de penser aux courageux Poilus </a:t>
            </a:r>
            <a:r>
              <a:rPr lang="fr-FR" dirty="0" smtClean="0"/>
              <a:t>et de prier pour eux, ils </a:t>
            </a:r>
            <a:r>
              <a:rPr lang="fr-FR" dirty="0" smtClean="0"/>
              <a:t>sont morts pour</a:t>
            </a:r>
            <a:r>
              <a:rPr lang="fr-FR" baseline="0" dirty="0" smtClean="0"/>
              <a:t> que les Français vivent libres.</a:t>
            </a:r>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t>63</a:t>
            </a:fld>
            <a:endParaRPr lang="fr-FR"/>
          </a:p>
        </p:txBody>
      </p:sp>
    </p:spTree>
    <p:extLst>
      <p:ext uri="{BB962C8B-B14F-4D97-AF65-F5344CB8AC3E}">
        <p14:creationId xmlns:p14="http://schemas.microsoft.com/office/powerpoint/2010/main" val="122337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7</a:t>
            </a:fld>
            <a:endParaRPr lang="fr-FR"/>
          </a:p>
        </p:txBody>
      </p:sp>
    </p:spTree>
    <p:extLst>
      <p:ext uri="{BB962C8B-B14F-4D97-AF65-F5344CB8AC3E}">
        <p14:creationId xmlns:p14="http://schemas.microsoft.com/office/powerpoint/2010/main" val="951936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Pendant cette guerre la vie des soldats a été très dure, mais ils se sont montrés très courageux</a:t>
            </a:r>
            <a:r>
              <a:rPr lang="fr-FR" baseline="0" dirty="0" smtClean="0"/>
              <a:t> et c’est ainsi qu</a:t>
            </a:r>
            <a:r>
              <a:rPr lang="fr-FR" dirty="0" smtClean="0"/>
              <a:t>e le</a:t>
            </a:r>
            <a:r>
              <a:rPr lang="fr-FR" baseline="0" dirty="0" smtClean="0"/>
              <a:t> s</a:t>
            </a:r>
            <a:r>
              <a:rPr lang="fr-FR" dirty="0" smtClean="0"/>
              <a:t>oldat</a:t>
            </a:r>
            <a:r>
              <a:rPr lang="fr-FR" baseline="0" dirty="0" smtClean="0"/>
              <a:t> français est surnommé le Poilu, (en langage familier un poilu c’est quelqu’un de courageux).</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8</a:t>
            </a:fld>
            <a:endParaRPr lang="fr-FR"/>
          </a:p>
        </p:txBody>
      </p:sp>
    </p:spTree>
    <p:extLst>
      <p:ext uri="{BB962C8B-B14F-4D97-AF65-F5344CB8AC3E}">
        <p14:creationId xmlns:p14="http://schemas.microsoft.com/office/powerpoint/2010/main" val="227502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tenue bleu horizon, l’équipement sur le dos.</a:t>
            </a:r>
            <a:r>
              <a:rPr lang="fr-FR" baseline="0" dirty="0" smtClean="0"/>
              <a:t> L</a:t>
            </a:r>
            <a:r>
              <a:rPr lang="fr-FR" dirty="0" smtClean="0"/>
              <a:t>e casque Adrian a sauvé beaucoup de vies.</a:t>
            </a:r>
            <a:endParaRPr lang="fr-FR" dirty="0"/>
          </a:p>
        </p:txBody>
      </p:sp>
      <p:sp>
        <p:nvSpPr>
          <p:cNvPr id="4" name="Espace réservé du numéro de diapositive 3"/>
          <p:cNvSpPr>
            <a:spLocks noGrp="1"/>
          </p:cNvSpPr>
          <p:nvPr>
            <p:ph type="sldNum" sz="quarter" idx="10"/>
          </p:nvPr>
        </p:nvSpPr>
        <p:spPr/>
        <p:txBody>
          <a:bodyPr/>
          <a:lstStyle/>
          <a:p>
            <a:fld id="{030B2392-3689-43D5-A8B2-E31E91D443F8}" type="slidenum">
              <a:rPr lang="fr-FR" smtClean="0"/>
              <a:pPr/>
              <a:t>9</a:t>
            </a:fld>
            <a:endParaRPr lang="fr-FR"/>
          </a:p>
        </p:txBody>
      </p:sp>
    </p:spTree>
    <p:extLst>
      <p:ext uri="{BB962C8B-B14F-4D97-AF65-F5344CB8AC3E}">
        <p14:creationId xmlns:p14="http://schemas.microsoft.com/office/powerpoint/2010/main" val="1788485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146558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246534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200229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1789109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193197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538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2342446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2057651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264010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89832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8D45B49-2295-4252-AE1F-E71666F21444}" type="datetimeFigureOut">
              <a:rPr lang="fr-FR" smtClean="0"/>
              <a:pPr/>
              <a:t>13/10/2018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8DA4A1F-F5CB-4B92-AF18-E0691608D010}" type="slidenum">
              <a:rPr lang="fr-FR" smtClean="0"/>
              <a:pPr/>
              <a:t>‹N°›</a:t>
            </a:fld>
            <a:endParaRPr lang="fr-FR"/>
          </a:p>
        </p:txBody>
      </p:sp>
    </p:spTree>
    <p:extLst>
      <p:ext uri="{BB962C8B-B14F-4D97-AF65-F5344CB8AC3E}">
        <p14:creationId xmlns:p14="http://schemas.microsoft.com/office/powerpoint/2010/main" val="3536211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45B49-2295-4252-AE1F-E71666F21444}" type="datetimeFigureOut">
              <a:rPr lang="fr-FR" smtClean="0"/>
              <a:pPr/>
              <a:t>13/10/2018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A4A1F-F5CB-4B92-AF18-E0691608D010}" type="slidenum">
              <a:rPr lang="fr-FR" smtClean="0"/>
              <a:pPr/>
              <a:t>‹N°›</a:t>
            </a:fld>
            <a:endParaRPr lang="fr-FR"/>
          </a:p>
        </p:txBody>
      </p:sp>
    </p:spTree>
    <p:extLst>
      <p:ext uri="{BB962C8B-B14F-4D97-AF65-F5344CB8AC3E}">
        <p14:creationId xmlns:p14="http://schemas.microsoft.com/office/powerpoint/2010/main" val="1596039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332656"/>
            <a:ext cx="7772400" cy="1470025"/>
          </a:xfrm>
        </p:spPr>
        <p:txBody>
          <a:bodyPr>
            <a:normAutofit/>
          </a:bodyPr>
          <a:lstStyle/>
          <a:p>
            <a:r>
              <a:rPr lang="fr-FR" sz="5400" b="1" i="1" dirty="0" smtClean="0">
                <a:latin typeface="Lucida Calligraphy" panose="03010101010101010101" pitchFamily="66" charset="0"/>
              </a:rPr>
              <a:t>La guerre de 14-18</a:t>
            </a:r>
            <a:endParaRPr lang="fr-FR" sz="5400" b="1" i="1" dirty="0">
              <a:latin typeface="Lucida Calligraphy" panose="03010101010101010101" pitchFamily="66" charset="0"/>
            </a:endParaRPr>
          </a:p>
        </p:txBody>
      </p:sp>
      <p:pic>
        <p:nvPicPr>
          <p:cNvPr id="1026"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060848"/>
            <a:ext cx="6624733"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09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5362" y="548680"/>
            <a:ext cx="2924150" cy="5588100"/>
          </a:xfrm>
          <a:prstGeom prst="rect">
            <a:avLst/>
          </a:prstGeom>
        </p:spPr>
      </p:pic>
    </p:spTree>
    <p:extLst>
      <p:ext uri="{BB962C8B-B14F-4D97-AF65-F5344CB8AC3E}">
        <p14:creationId xmlns:p14="http://schemas.microsoft.com/office/powerpoint/2010/main" val="3501917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4462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Les armes</a:t>
            </a:r>
            <a:endParaRPr lang="fr-FR" sz="4000" b="1" i="1" dirty="0">
              <a:latin typeface="Lucida Calligraphy" panose="03010101010101010101" pitchFamily="66" charset="0"/>
            </a:endParaRPr>
          </a:p>
        </p:txBody>
      </p:sp>
      <p:sp>
        <p:nvSpPr>
          <p:cNvPr id="3" name="Titre 1"/>
          <p:cNvSpPr txBox="1">
            <a:spLocks/>
          </p:cNvSpPr>
          <p:nvPr/>
        </p:nvSpPr>
        <p:spPr>
          <a:xfrm>
            <a:off x="0" y="1196752"/>
            <a:ext cx="233975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 fusil</a:t>
            </a:r>
            <a:endParaRPr lang="fr-FR" sz="4000" b="1" i="1" dirty="0">
              <a:latin typeface="Lucida Calligraphy" panose="03010101010101010101" pitchFamily="66" charset="0"/>
            </a:endParaRPr>
          </a:p>
        </p:txBody>
      </p:sp>
      <p:sp>
        <p:nvSpPr>
          <p:cNvPr id="4" name="Titre 1"/>
          <p:cNvSpPr txBox="1">
            <a:spLocks/>
          </p:cNvSpPr>
          <p:nvPr/>
        </p:nvSpPr>
        <p:spPr>
          <a:xfrm>
            <a:off x="2123728" y="2420888"/>
            <a:ext cx="288032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 canon</a:t>
            </a:r>
            <a:endParaRPr lang="fr-FR" sz="4000" b="1" i="1" dirty="0">
              <a:latin typeface="Lucida Calligraphy" panose="03010101010101010101" pitchFamily="66" charset="0"/>
            </a:endParaRPr>
          </a:p>
        </p:txBody>
      </p:sp>
      <p:sp>
        <p:nvSpPr>
          <p:cNvPr id="5" name="Titre 1"/>
          <p:cNvSpPr txBox="1">
            <a:spLocks/>
          </p:cNvSpPr>
          <p:nvPr/>
        </p:nvSpPr>
        <p:spPr>
          <a:xfrm>
            <a:off x="5364088" y="3896019"/>
            <a:ext cx="233975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 char</a:t>
            </a:r>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85113"/>
            <a:ext cx="3168352" cy="6287772"/>
          </a:xfrm>
          <a:prstGeom prst="rect">
            <a:avLst/>
          </a:prstGeom>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481" y="3739950"/>
            <a:ext cx="4345714" cy="3118050"/>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459" y="1765480"/>
            <a:ext cx="3928916" cy="2664296"/>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2600" y="2982280"/>
            <a:ext cx="1211368" cy="1629643"/>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 y="0"/>
            <a:ext cx="2730557" cy="2433600"/>
          </a:xfrm>
          <a:prstGeom prst="rect">
            <a:avLst/>
          </a:prstGeom>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8104" y="4363241"/>
            <a:ext cx="3935896" cy="2485559"/>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27384"/>
            <a:ext cx="4083941" cy="2592288"/>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800" y="2132856"/>
            <a:ext cx="3935896" cy="2479614"/>
          </a:xfrm>
          <a:prstGeom prst="rect">
            <a:avLst/>
          </a:prstGeom>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4462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Les combats</a:t>
            </a:r>
            <a:endParaRPr lang="fr-FR" sz="4000" b="1" i="1" dirty="0">
              <a:latin typeface="Lucida Calligraphy" panose="03010101010101010101" pitchFamily="66" charset="0"/>
            </a:endParaRPr>
          </a:p>
        </p:txBody>
      </p:sp>
      <p:sp>
        <p:nvSpPr>
          <p:cNvPr id="3" name="Titre 1"/>
          <p:cNvSpPr txBox="1">
            <a:spLocks/>
          </p:cNvSpPr>
          <p:nvPr/>
        </p:nvSpPr>
        <p:spPr>
          <a:xfrm>
            <a:off x="323528" y="1268760"/>
            <a:ext cx="4032448"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4000" b="1" i="1" dirty="0" smtClean="0">
                <a:latin typeface="Lucida Calligraphy" panose="03010101010101010101" pitchFamily="66" charset="0"/>
              </a:rPr>
              <a:t>La tranchée</a:t>
            </a:r>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207685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ésultat de recherche d'images pour &quot;tranchée 14-18&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020274"/>
            <a:ext cx="3891099" cy="27647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49" y="7761"/>
            <a:ext cx="3714062" cy="27731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1556792"/>
            <a:ext cx="3403539" cy="269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ésultat de recherche d'images pour &quot;tranchée 14-18&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203292"/>
            <a:ext cx="2707754" cy="395972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9" y="64316"/>
            <a:ext cx="28575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630373"/>
            <a:ext cx="3131840" cy="419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48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1550" y="1371600"/>
            <a:ext cx="4660900" cy="4114800"/>
          </a:xfrm>
          <a:prstGeom prst="rect">
            <a:avLst/>
          </a:prstGeom>
        </p:spPr>
      </p:pic>
      <p:pic>
        <p:nvPicPr>
          <p:cNvPr id="9222" name="Picture 6"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1718" y="4005064"/>
            <a:ext cx="4242282" cy="285293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0" y="90487"/>
            <a:ext cx="3608281" cy="297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48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4462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Les combats</a:t>
            </a:r>
            <a:endParaRPr lang="fr-FR" sz="4000" b="1" i="1" dirty="0">
              <a:latin typeface="Lucida Calligraphy" panose="03010101010101010101" pitchFamily="66" charset="0"/>
            </a:endParaRPr>
          </a:p>
        </p:txBody>
      </p:sp>
      <p:sp>
        <p:nvSpPr>
          <p:cNvPr id="4" name="Titre 1"/>
          <p:cNvSpPr txBox="1">
            <a:spLocks/>
          </p:cNvSpPr>
          <p:nvPr/>
        </p:nvSpPr>
        <p:spPr>
          <a:xfrm>
            <a:off x="323528" y="3284984"/>
            <a:ext cx="4032448"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4000" b="1" i="1" dirty="0" smtClean="0">
                <a:latin typeface="Lucida Calligraphy" panose="03010101010101010101" pitchFamily="66" charset="0"/>
              </a:rPr>
              <a:t>L’assaut</a:t>
            </a:r>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3000795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b="1" i="1" dirty="0">
                <a:latin typeface="Lucida Calligraphy" panose="03010101010101010101" pitchFamily="66" charset="0"/>
              </a:rPr>
              <a:t>La guerre de 14-18 </a:t>
            </a:r>
            <a:r>
              <a:rPr lang="fr-FR" sz="4000" b="1" i="1" dirty="0" smtClean="0">
                <a:latin typeface="Lucida Calligraphy" panose="03010101010101010101" pitchFamily="66" charset="0"/>
              </a:rPr>
              <a:t/>
            </a:r>
            <a:br>
              <a:rPr lang="fr-FR" sz="4000" b="1" i="1" dirty="0" smtClean="0">
                <a:latin typeface="Lucida Calligraphy" panose="03010101010101010101" pitchFamily="66" charset="0"/>
              </a:rPr>
            </a:br>
            <a:r>
              <a:rPr lang="fr-FR" sz="4000" b="1" i="1" dirty="0" smtClean="0">
                <a:latin typeface="Lucida Calligraphy" panose="03010101010101010101" pitchFamily="66" charset="0"/>
              </a:rPr>
              <a:t>c’est </a:t>
            </a:r>
            <a:r>
              <a:rPr lang="fr-FR" sz="4000" b="1" i="1" dirty="0">
                <a:latin typeface="Lucida Calligraphy" panose="03010101010101010101" pitchFamily="66" charset="0"/>
              </a:rPr>
              <a:t>la guerre </a:t>
            </a:r>
            <a:r>
              <a:rPr lang="fr-FR" sz="4000" b="1" i="1" dirty="0" smtClean="0">
                <a:latin typeface="Lucida Calligraphy" panose="03010101010101010101" pitchFamily="66" charset="0"/>
              </a:rPr>
              <a:t>entre  :</a:t>
            </a:r>
            <a:endParaRPr lang="fr-FR" sz="4000" b="1" i="1" dirty="0">
              <a:latin typeface="Lucida Calligraphy" panose="03010101010101010101" pitchFamily="66" charset="0"/>
            </a:endParaRPr>
          </a:p>
        </p:txBody>
      </p:sp>
      <p:sp>
        <p:nvSpPr>
          <p:cNvPr id="5" name="Titre 1"/>
          <p:cNvSpPr txBox="1">
            <a:spLocks/>
          </p:cNvSpPr>
          <p:nvPr/>
        </p:nvSpPr>
        <p:spPr>
          <a:xfrm>
            <a:off x="251520" y="1412776"/>
            <a:ext cx="390701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i="1" dirty="0" smtClean="0">
                <a:latin typeface="Lucida Calligraphy" panose="03010101010101010101" pitchFamily="66" charset="0"/>
              </a:rPr>
              <a:t>La France</a:t>
            </a:r>
            <a:endParaRPr lang="fr-FR" sz="3600" b="1" i="1" dirty="0">
              <a:latin typeface="Lucida Calligraphy" panose="03010101010101010101" pitchFamily="66" charset="0"/>
            </a:endParaRPr>
          </a:p>
        </p:txBody>
      </p:sp>
      <p:sp>
        <p:nvSpPr>
          <p:cNvPr id="6" name="Titre 1"/>
          <p:cNvSpPr txBox="1">
            <a:spLocks/>
          </p:cNvSpPr>
          <p:nvPr/>
        </p:nvSpPr>
        <p:spPr>
          <a:xfrm>
            <a:off x="4932185" y="1412776"/>
            <a:ext cx="390701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i="1" dirty="0" smtClean="0">
                <a:latin typeface="Lucida Calligraphy" panose="03010101010101010101" pitchFamily="66" charset="0"/>
              </a:rPr>
              <a:t>L’Allemagne</a:t>
            </a:r>
            <a:endParaRPr lang="fr-FR" sz="3600" b="1" i="1" dirty="0">
              <a:latin typeface="Lucida Calligraphy" panose="03010101010101010101" pitchFamily="66" charset="0"/>
            </a:endParaRPr>
          </a:p>
        </p:txBody>
      </p:sp>
      <p:pic>
        <p:nvPicPr>
          <p:cNvPr id="2050"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791" y="2483922"/>
            <a:ext cx="2112169" cy="41105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483921"/>
            <a:ext cx="1983321" cy="411050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Afficher l'image d'orig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8" name="Picture 4"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88" y="3212976"/>
            <a:ext cx="1285900" cy="12859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312" y="3432094"/>
            <a:ext cx="1299939" cy="847663"/>
          </a:xfrm>
          <a:prstGeom prst="rect">
            <a:avLst/>
          </a:prstGeom>
        </p:spPr>
      </p:pic>
    </p:spTree>
    <p:extLst>
      <p:ext uri="{BB962C8B-B14F-4D97-AF65-F5344CB8AC3E}">
        <p14:creationId xmlns:p14="http://schemas.microsoft.com/office/powerpoint/2010/main" val="877943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335664" cy="43669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2267744" y="2183470"/>
            <a:ext cx="4680520" cy="2757698"/>
            <a:chOff x="2267744" y="2183470"/>
            <a:chExt cx="5638800" cy="3543300"/>
          </a:xfrm>
        </p:grpSpPr>
        <p:pic>
          <p:nvPicPr>
            <p:cNvPr id="7174" name="Picture 6"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2183470"/>
              <a:ext cx="5638800"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88224" y="5301208"/>
              <a:ext cx="1318320" cy="425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176" name="Picture 8"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9123" y="4305300"/>
            <a:ext cx="47625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48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 y="0"/>
            <a:ext cx="92400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48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ésultat de recherche d'images pour &quot;poilus verdu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Résultat de recherche d'images pour &quot;poilus verdu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descr="verdun-poilus-lettre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976" y="1196752"/>
            <a:ext cx="6691321" cy="437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43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fficher l'image d'orig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0"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548680"/>
            <a:ext cx="7668344" cy="554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168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1" y="3443266"/>
            <a:ext cx="6070639" cy="341473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478"/>
            <a:ext cx="5915898" cy="3425788"/>
          </a:xfrm>
          <a:prstGeom prst="rect">
            <a:avLst/>
          </a:prstGeom>
        </p:spPr>
      </p:pic>
    </p:spTree>
    <p:extLst>
      <p:ext uri="{BB962C8B-B14F-4D97-AF65-F5344CB8AC3E}">
        <p14:creationId xmlns:p14="http://schemas.microsoft.com/office/powerpoint/2010/main" val="1696016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7" y="0"/>
            <a:ext cx="5629275" cy="359092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3475452"/>
            <a:ext cx="5135438" cy="340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109487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La vie des Poilus</a:t>
            </a:r>
          </a:p>
          <a:p>
            <a:r>
              <a:rPr lang="fr-FR" sz="4000" b="1" i="1" dirty="0">
                <a:latin typeface="Lucida Calligraphy" panose="03010101010101010101" pitchFamily="66" charset="0"/>
              </a:rPr>
              <a:t>e</a:t>
            </a:r>
            <a:r>
              <a:rPr lang="fr-FR" sz="4000" b="1" i="1" dirty="0" smtClean="0">
                <a:latin typeface="Lucida Calligraphy" panose="03010101010101010101" pitchFamily="66" charset="0"/>
              </a:rPr>
              <a:t>n arrière du </a:t>
            </a:r>
            <a:r>
              <a:rPr lang="fr-FR" sz="4000" b="1" i="1" dirty="0">
                <a:latin typeface="Lucida Calligraphy" panose="03010101010101010101" pitchFamily="66" charset="0"/>
              </a:rPr>
              <a:t>front</a:t>
            </a:r>
          </a:p>
          <a:p>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3995706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522" y="548679"/>
            <a:ext cx="4037470" cy="2392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ésultat de recherche d'images pour &quot;tranchée 14-18&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926" y="548680"/>
            <a:ext cx="3627522" cy="23920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3429000"/>
            <a:ext cx="662473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8389"/>
            <a:ext cx="9144000" cy="6021221"/>
          </a:xfrm>
          <a:prstGeom prst="rect">
            <a:avLst/>
          </a:prstGeom>
        </p:spPr>
      </p:pic>
    </p:spTree>
    <p:extLst>
      <p:ext uri="{BB962C8B-B14F-4D97-AF65-F5344CB8AC3E}">
        <p14:creationId xmlns:p14="http://schemas.microsoft.com/office/powerpoint/2010/main" val="1696016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6" y="620688"/>
            <a:ext cx="9075560" cy="51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988840"/>
            <a:ext cx="4567158" cy="4323826"/>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835968" y="48505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5400" b="1" i="1" dirty="0" smtClean="0">
                <a:latin typeface="Lucida Calligraphy" panose="03010101010101010101" pitchFamily="66" charset="0"/>
              </a:rPr>
              <a:t>Pourquoi la guerre ?</a:t>
            </a:r>
            <a:endParaRPr lang="fr-FR" sz="5400" b="1" i="1" dirty="0">
              <a:latin typeface="Lucida Calligraphy" panose="03010101010101010101" pitchFamily="66" charset="0"/>
            </a:endParaRPr>
          </a:p>
        </p:txBody>
      </p:sp>
    </p:spTree>
    <p:extLst>
      <p:ext uri="{BB962C8B-B14F-4D97-AF65-F5344CB8AC3E}">
        <p14:creationId xmlns:p14="http://schemas.microsoft.com/office/powerpoint/2010/main" val="4143868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11663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Les soldats de la France</a:t>
            </a:r>
          </a:p>
        </p:txBody>
      </p:sp>
      <p:pic>
        <p:nvPicPr>
          <p:cNvPr id="1026"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8" y="1988840"/>
            <a:ext cx="8964488" cy="325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067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 y="26215"/>
            <a:ext cx="5450685" cy="3402785"/>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9220" y="3284984"/>
            <a:ext cx="6774780" cy="3235716"/>
          </a:xfrm>
          <a:prstGeom prst="rect">
            <a:avLst/>
          </a:prstGeom>
        </p:spPr>
      </p:pic>
    </p:spTree>
    <p:extLst>
      <p:ext uri="{BB962C8B-B14F-4D97-AF65-F5344CB8AC3E}">
        <p14:creationId xmlns:p14="http://schemas.microsoft.com/office/powerpoint/2010/main" val="1107555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292080" cy="3455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6916" y="3426132"/>
            <a:ext cx="52387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55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6" y="1556792"/>
            <a:ext cx="8716832"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55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6444755" cy="4221088"/>
          </a:xfrm>
          <a:prstGeom prst="rect">
            <a:avLst/>
          </a:prstGeom>
        </p:spPr>
      </p:pic>
      <p:pic>
        <p:nvPicPr>
          <p:cNvPr id="6146" name="Picture 2"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991" y="3944913"/>
            <a:ext cx="4810125"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709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129257"/>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Verdun</a:t>
            </a:r>
            <a:endParaRPr lang="fr-FR" sz="4000" b="1" i="1" dirty="0">
              <a:latin typeface="Lucida Calligraphy" panose="03010101010101010101" pitchFamily="66" charset="0"/>
            </a:endParaRPr>
          </a:p>
        </p:txBody>
      </p:sp>
      <p:grpSp>
        <p:nvGrpSpPr>
          <p:cNvPr id="5" name="Groupe 4"/>
          <p:cNvGrpSpPr/>
          <p:nvPr/>
        </p:nvGrpSpPr>
        <p:grpSpPr>
          <a:xfrm>
            <a:off x="772714" y="1115451"/>
            <a:ext cx="7598571" cy="5386405"/>
            <a:chOff x="772714" y="1115451"/>
            <a:chExt cx="7598571" cy="5386405"/>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714" y="1115451"/>
              <a:ext cx="7598571" cy="5386405"/>
            </a:xfrm>
            <a:prstGeom prst="rect">
              <a:avLst/>
            </a:prstGeom>
          </p:spPr>
        </p:pic>
        <p:sp>
          <p:nvSpPr>
            <p:cNvPr id="4" name="ZoneTexte 3"/>
            <p:cNvSpPr txBox="1"/>
            <p:nvPr/>
          </p:nvSpPr>
          <p:spPr>
            <a:xfrm>
              <a:off x="6948264" y="2780928"/>
              <a:ext cx="1296144" cy="646331"/>
            </a:xfrm>
            <a:prstGeom prst="rect">
              <a:avLst/>
            </a:prstGeom>
            <a:noFill/>
          </p:spPr>
          <p:txBody>
            <a:bodyPr wrap="square" rtlCol="0">
              <a:spAutoFit/>
            </a:bodyPr>
            <a:lstStyle/>
            <a:p>
              <a:pPr algn="ctr"/>
              <a:r>
                <a:rPr lang="fr-FR" b="1" dirty="0" smtClean="0">
                  <a:solidFill>
                    <a:schemeClr val="bg1"/>
                  </a:solidFill>
                </a:rPr>
                <a:t>EMPIRE ALLEMAND</a:t>
              </a:r>
              <a:endParaRPr lang="fr-FR" b="1" dirty="0">
                <a:solidFill>
                  <a:schemeClr val="bg1"/>
                </a:solidFill>
              </a:endParaRPr>
            </a:p>
          </p:txBody>
        </p:sp>
        <p:sp>
          <p:nvSpPr>
            <p:cNvPr id="6" name="ZoneTexte 5"/>
            <p:cNvSpPr txBox="1"/>
            <p:nvPr/>
          </p:nvSpPr>
          <p:spPr>
            <a:xfrm>
              <a:off x="3779912" y="1115452"/>
              <a:ext cx="1296144" cy="369332"/>
            </a:xfrm>
            <a:prstGeom prst="rect">
              <a:avLst/>
            </a:prstGeom>
            <a:noFill/>
          </p:spPr>
          <p:txBody>
            <a:bodyPr wrap="square" rtlCol="0">
              <a:spAutoFit/>
            </a:bodyPr>
            <a:lstStyle/>
            <a:p>
              <a:pPr algn="ctr"/>
              <a:r>
                <a:rPr lang="fr-FR" b="1" dirty="0" smtClean="0">
                  <a:solidFill>
                    <a:schemeClr val="bg1"/>
                  </a:solidFill>
                </a:rPr>
                <a:t>BELGIQUE</a:t>
              </a:r>
              <a:endParaRPr lang="fr-FR" b="1" dirty="0">
                <a:solidFill>
                  <a:schemeClr val="bg1"/>
                </a:solidFill>
              </a:endParaRPr>
            </a:p>
          </p:txBody>
        </p:sp>
      </p:grpSp>
    </p:spTree>
    <p:extLst>
      <p:ext uri="{BB962C8B-B14F-4D97-AF65-F5344CB8AC3E}">
        <p14:creationId xmlns:p14="http://schemas.microsoft.com/office/powerpoint/2010/main" val="23700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23" y="1484784"/>
            <a:ext cx="8265707"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55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6185"/>
            <a:ext cx="9144000" cy="5145630"/>
          </a:xfrm>
          <a:prstGeom prst="rect">
            <a:avLst/>
          </a:prstGeom>
        </p:spPr>
      </p:pic>
    </p:spTree>
    <p:extLst>
      <p:ext uri="{BB962C8B-B14F-4D97-AF65-F5344CB8AC3E}">
        <p14:creationId xmlns:p14="http://schemas.microsoft.com/office/powerpoint/2010/main" val="2685990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11560" y="109487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Les grands chefs français</a:t>
            </a:r>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23700893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348136" y="-315416"/>
            <a:ext cx="41680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i="1" dirty="0" smtClean="0">
                <a:latin typeface="Lucida Calligraphy" panose="03010101010101010101" pitchFamily="66" charset="0"/>
              </a:rPr>
              <a:t>Général Joffre</a:t>
            </a:r>
            <a:endParaRPr lang="fr-FR" sz="3200" b="1" i="1" dirty="0">
              <a:latin typeface="Lucida Calligraphy" panose="03010101010101010101" pitchFamily="66" charset="0"/>
            </a:endParaRPr>
          </a:p>
        </p:txBody>
      </p:sp>
      <p:pic>
        <p:nvPicPr>
          <p:cNvPr id="13314"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600694"/>
            <a:ext cx="3672408" cy="4924650"/>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txBox="1">
            <a:spLocks/>
          </p:cNvSpPr>
          <p:nvPr/>
        </p:nvSpPr>
        <p:spPr>
          <a:xfrm>
            <a:off x="1043608" y="404664"/>
            <a:ext cx="669674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i="1" dirty="0" smtClean="0">
                <a:latin typeface="Lucida Calligraphy" panose="03010101010101010101" pitchFamily="66" charset="0"/>
              </a:rPr>
              <a:t>Le vainqueur de la Marne</a:t>
            </a:r>
            <a:endParaRPr lang="fr-FR" sz="3200" b="1" i="1" dirty="0">
              <a:latin typeface="Lucida Calligraphy" panose="03010101010101010101" pitchFamily="66" charset="0"/>
            </a:endParaRPr>
          </a:p>
        </p:txBody>
      </p:sp>
    </p:spTree>
    <p:extLst>
      <p:ext uri="{BB962C8B-B14F-4D97-AF65-F5344CB8AC3E}">
        <p14:creationId xmlns:p14="http://schemas.microsoft.com/office/powerpoint/2010/main" val="117939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835968" y="4462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Une guerre </a:t>
            </a:r>
            <a:endParaRPr lang="fr-FR" sz="4000" b="1" i="1" dirty="0">
              <a:latin typeface="Lucida Calligraphy" panose="03010101010101010101" pitchFamily="66" charset="0"/>
            </a:endParaRPr>
          </a:p>
        </p:txBody>
      </p:sp>
      <p:sp>
        <p:nvSpPr>
          <p:cNvPr id="5" name="Titre 1"/>
          <p:cNvSpPr txBox="1">
            <a:spLocks/>
          </p:cNvSpPr>
          <p:nvPr/>
        </p:nvSpPr>
        <p:spPr>
          <a:xfrm>
            <a:off x="107504" y="1196752"/>
            <a:ext cx="2952328"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4000" b="1" i="1" dirty="0" smtClean="0">
                <a:latin typeface="Lucida Calligraphy" panose="03010101010101010101" pitchFamily="66" charset="0"/>
              </a:rPr>
              <a:t>- Longue</a:t>
            </a:r>
            <a:endParaRPr lang="fr-FR" sz="4000" b="1" i="1" dirty="0">
              <a:latin typeface="Lucida Calligraphy" panose="03010101010101010101" pitchFamily="66" charset="0"/>
            </a:endParaRPr>
          </a:p>
        </p:txBody>
      </p:sp>
      <p:sp>
        <p:nvSpPr>
          <p:cNvPr id="6" name="Titre 1"/>
          <p:cNvSpPr txBox="1">
            <a:spLocks/>
          </p:cNvSpPr>
          <p:nvPr/>
        </p:nvSpPr>
        <p:spPr>
          <a:xfrm>
            <a:off x="179512" y="3039095"/>
            <a:ext cx="2952328"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4000" b="1" i="1" dirty="0" smtClean="0">
                <a:latin typeface="Lucida Calligraphy" panose="03010101010101010101" pitchFamily="66" charset="0"/>
              </a:rPr>
              <a:t>- Dure</a:t>
            </a:r>
            <a:endParaRPr lang="fr-FR" sz="4000" b="1" i="1" dirty="0">
              <a:latin typeface="Lucida Calligraphy" panose="03010101010101010101" pitchFamily="66" charset="0"/>
            </a:endParaRPr>
          </a:p>
        </p:txBody>
      </p:sp>
      <p:sp>
        <p:nvSpPr>
          <p:cNvPr id="7" name="Titre 1"/>
          <p:cNvSpPr txBox="1">
            <a:spLocks/>
          </p:cNvSpPr>
          <p:nvPr/>
        </p:nvSpPr>
        <p:spPr>
          <a:xfrm>
            <a:off x="179512" y="4479255"/>
            <a:ext cx="337129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4000" b="1" i="1" dirty="0" smtClean="0">
                <a:latin typeface="Lucida Calligraphy" panose="03010101010101010101" pitchFamily="66" charset="0"/>
              </a:rPr>
              <a:t>- Mondiale</a:t>
            </a:r>
            <a:endParaRPr lang="fr-FR" sz="4000" b="1" i="1" dirty="0">
              <a:latin typeface="Lucida Calligraphy" panose="03010101010101010101" pitchFamily="66" charset="0"/>
            </a:endParaRPr>
          </a:p>
        </p:txBody>
      </p:sp>
      <p:sp>
        <p:nvSpPr>
          <p:cNvPr id="8" name="Titre 1"/>
          <p:cNvSpPr txBox="1">
            <a:spLocks/>
          </p:cNvSpPr>
          <p:nvPr/>
        </p:nvSpPr>
        <p:spPr>
          <a:xfrm>
            <a:off x="3246004" y="1196751"/>
            <a:ext cx="456635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4000" b="1" i="1" dirty="0" smtClean="0">
                <a:latin typeface="Lucida Calligraphy" panose="03010101010101010101" pitchFamily="66" charset="0"/>
              </a:rPr>
              <a:t>- 1914 - 1918</a:t>
            </a:r>
            <a:endParaRPr lang="fr-FR" sz="4000" b="1" i="1" dirty="0">
              <a:latin typeface="Lucida Calligraphy" panose="03010101010101010101" pitchFamily="66" charset="0"/>
            </a:endParaRPr>
          </a:p>
        </p:txBody>
      </p:sp>
      <p:sp>
        <p:nvSpPr>
          <p:cNvPr id="9" name="Titre 1"/>
          <p:cNvSpPr txBox="1">
            <a:spLocks/>
          </p:cNvSpPr>
          <p:nvPr/>
        </p:nvSpPr>
        <p:spPr>
          <a:xfrm>
            <a:off x="3398404" y="2679055"/>
            <a:ext cx="456635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000" b="1" i="1" dirty="0" smtClean="0">
                <a:latin typeface="Lucida Calligraphy" panose="03010101010101010101" pitchFamily="66" charset="0"/>
              </a:rPr>
              <a:t>1,4 millions de morts français</a:t>
            </a:r>
            <a:endParaRPr lang="fr-FR" sz="2000" b="1" i="1" dirty="0">
              <a:latin typeface="Lucida Calligraphy" panose="03010101010101010101" pitchFamily="66" charset="0"/>
            </a:endParaRPr>
          </a:p>
        </p:txBody>
      </p:sp>
      <p:sp>
        <p:nvSpPr>
          <p:cNvPr id="10" name="Titre 1"/>
          <p:cNvSpPr txBox="1">
            <a:spLocks/>
          </p:cNvSpPr>
          <p:nvPr/>
        </p:nvSpPr>
        <p:spPr>
          <a:xfrm>
            <a:off x="3419872" y="3039095"/>
            <a:ext cx="456635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000" b="1" i="1" dirty="0" smtClean="0">
                <a:latin typeface="Lucida Calligraphy" panose="03010101010101010101" pitchFamily="66" charset="0"/>
              </a:rPr>
              <a:t>4 millions de morts allemands</a:t>
            </a:r>
            <a:endParaRPr lang="fr-FR" sz="2000" b="1" i="1" dirty="0">
              <a:latin typeface="Lucida Calligraphy" panose="03010101010101010101" pitchFamily="66" charset="0"/>
            </a:endParaRPr>
          </a:p>
        </p:txBody>
      </p:sp>
      <p:sp>
        <p:nvSpPr>
          <p:cNvPr id="12" name="Titre 1"/>
          <p:cNvSpPr txBox="1">
            <a:spLocks/>
          </p:cNvSpPr>
          <p:nvPr/>
        </p:nvSpPr>
        <p:spPr>
          <a:xfrm>
            <a:off x="611560" y="53879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6000" b="1" i="1" dirty="0" smtClean="0">
                <a:solidFill>
                  <a:srgbClr val="FFFF00"/>
                </a:solidFill>
                <a:latin typeface="Lucida Calligraphy" panose="03010101010101010101" pitchFamily="66" charset="0"/>
              </a:rPr>
              <a:t>La Grande Guerre</a:t>
            </a:r>
            <a:endParaRPr lang="fr-FR" sz="6000" b="1" i="1" dirty="0">
              <a:solidFill>
                <a:srgbClr val="FFFF00"/>
              </a:solidFill>
              <a:latin typeface="Lucida Calligraphy" panose="03010101010101010101" pitchFamily="66" charset="0"/>
            </a:endParaRPr>
          </a:p>
        </p:txBody>
      </p:sp>
      <p:sp>
        <p:nvSpPr>
          <p:cNvPr id="11" name="Titre 1"/>
          <p:cNvSpPr txBox="1">
            <a:spLocks/>
          </p:cNvSpPr>
          <p:nvPr/>
        </p:nvSpPr>
        <p:spPr>
          <a:xfrm>
            <a:off x="3419872" y="3068960"/>
            <a:ext cx="456635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000" b="1" i="1" dirty="0" smtClean="0">
                <a:latin typeface="Lucida Calligraphy" panose="03010101010101010101" pitchFamily="66" charset="0"/>
              </a:rPr>
              <a:t>4 millions de morts allemands</a:t>
            </a:r>
            <a:endParaRPr lang="fr-FR" sz="2000" b="1" i="1" dirty="0">
              <a:latin typeface="Lucida Calligraphy" panose="03010101010101010101" pitchFamily="66" charset="0"/>
            </a:endParaRPr>
          </a:p>
        </p:txBody>
      </p:sp>
    </p:spTree>
    <p:extLst>
      <p:ext uri="{BB962C8B-B14F-4D97-AF65-F5344CB8AC3E}">
        <p14:creationId xmlns:p14="http://schemas.microsoft.com/office/powerpoint/2010/main" val="156450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348136" y="-243408"/>
            <a:ext cx="41680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i="1" dirty="0" smtClean="0">
                <a:latin typeface="Lucida Calligraphy" panose="03010101010101010101" pitchFamily="66" charset="0"/>
              </a:rPr>
              <a:t>Général Pétain</a:t>
            </a:r>
            <a:endParaRPr lang="fr-FR" sz="3200" b="1" i="1" dirty="0">
              <a:latin typeface="Lucida Calligraphy" panose="03010101010101010101" pitchFamily="66"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1767162"/>
            <a:ext cx="3672408" cy="4614166"/>
          </a:xfrm>
          <a:prstGeom prst="rect">
            <a:avLst/>
          </a:prstGeom>
        </p:spPr>
      </p:pic>
      <p:sp>
        <p:nvSpPr>
          <p:cNvPr id="5" name="Titre 1"/>
          <p:cNvSpPr txBox="1">
            <a:spLocks/>
          </p:cNvSpPr>
          <p:nvPr/>
        </p:nvSpPr>
        <p:spPr>
          <a:xfrm>
            <a:off x="1043608" y="604124"/>
            <a:ext cx="669674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i="1" dirty="0" smtClean="0">
                <a:latin typeface="Lucida Calligraphy" panose="03010101010101010101" pitchFamily="66" charset="0"/>
              </a:rPr>
              <a:t>Le vainqueur de Verdun</a:t>
            </a:r>
            <a:endParaRPr lang="fr-FR" sz="3200" b="1" i="1" dirty="0">
              <a:latin typeface="Lucida Calligraphy" panose="03010101010101010101" pitchFamily="66" charset="0"/>
            </a:endParaRPr>
          </a:p>
        </p:txBody>
      </p:sp>
    </p:spTree>
    <p:extLst>
      <p:ext uri="{BB962C8B-B14F-4D97-AF65-F5344CB8AC3E}">
        <p14:creationId xmlns:p14="http://schemas.microsoft.com/office/powerpoint/2010/main" val="26955214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772816"/>
            <a:ext cx="3323613" cy="4972987"/>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2348136" y="-243408"/>
            <a:ext cx="41680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i="1" dirty="0" smtClean="0">
                <a:latin typeface="Lucida Calligraphy" panose="03010101010101010101" pitchFamily="66" charset="0"/>
              </a:rPr>
              <a:t>Maréchal Foch</a:t>
            </a:r>
            <a:endParaRPr lang="fr-FR" sz="3200" b="1" i="1" dirty="0">
              <a:latin typeface="Lucida Calligraphy" panose="03010101010101010101" pitchFamily="66" charset="0"/>
            </a:endParaRPr>
          </a:p>
        </p:txBody>
      </p:sp>
      <p:sp>
        <p:nvSpPr>
          <p:cNvPr id="6" name="Titre 1"/>
          <p:cNvSpPr txBox="1">
            <a:spLocks/>
          </p:cNvSpPr>
          <p:nvPr/>
        </p:nvSpPr>
        <p:spPr>
          <a:xfrm>
            <a:off x="1043608" y="604124"/>
            <a:ext cx="669674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i="1" dirty="0" smtClean="0">
                <a:latin typeface="Lucida Calligraphy" panose="03010101010101010101" pitchFamily="66" charset="0"/>
              </a:rPr>
              <a:t>Le vainqueur de la guerre</a:t>
            </a:r>
            <a:endParaRPr lang="fr-FR" sz="3200" b="1" i="1" dirty="0">
              <a:latin typeface="Lucida Calligraphy" panose="03010101010101010101" pitchFamily="66" charset="0"/>
            </a:endParaRPr>
          </a:p>
        </p:txBody>
      </p:sp>
    </p:spTree>
    <p:extLst>
      <p:ext uri="{BB962C8B-B14F-4D97-AF65-F5344CB8AC3E}">
        <p14:creationId xmlns:p14="http://schemas.microsoft.com/office/powerpoint/2010/main" val="2695521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109487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La vie des Français pendant la guerre</a:t>
            </a:r>
            <a:endParaRPr lang="fr-FR" sz="4000" b="1" i="1" dirty="0">
              <a:latin typeface="Lucida Calligraphy" panose="03010101010101010101" pitchFamily="66" charset="0"/>
            </a:endParaRPr>
          </a:p>
          <a:p>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1696016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0" y="0"/>
            <a:ext cx="6064244"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731118"/>
            <a:ext cx="4427984" cy="4126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620688"/>
            <a:ext cx="7165816" cy="601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permissions soldats 14-18&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029" y="3373283"/>
            <a:ext cx="4579972" cy="346160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90"/>
            <a:ext cx="4564028" cy="3310274"/>
          </a:xfrm>
          <a:prstGeom prst="rect">
            <a:avLst/>
          </a:prstGeom>
        </p:spPr>
      </p:pic>
    </p:spTree>
    <p:extLst>
      <p:ext uri="{BB962C8B-B14F-4D97-AF65-F5344CB8AC3E}">
        <p14:creationId xmlns:p14="http://schemas.microsoft.com/office/powerpoint/2010/main" val="7766740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1094879"/>
            <a:ext cx="7772400" cy="1470025"/>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 courage des Poilus</a:t>
            </a:r>
          </a:p>
          <a:p>
            <a:endParaRPr lang="fr-FR" sz="4000" b="1" i="1" dirty="0">
              <a:latin typeface="Lucida Calligraphy" panose="03010101010101010101" pitchFamily="66" charset="0"/>
            </a:endParaRPr>
          </a:p>
          <a:p>
            <a:r>
              <a:rPr lang="fr-FR" sz="4000" b="1" i="1" dirty="0" smtClean="0">
                <a:latin typeface="Lucida Calligraphy" panose="03010101010101010101" pitchFamily="66" charset="0"/>
              </a:rPr>
              <a:t>Les médailles</a:t>
            </a:r>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14034800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fficher l'image d'orig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350" y="742950"/>
            <a:ext cx="6337300" cy="5372100"/>
          </a:xfrm>
          <a:prstGeom prst="rect">
            <a:avLst/>
          </a:prstGeom>
        </p:spPr>
      </p:pic>
    </p:spTree>
    <p:extLst>
      <p:ext uri="{BB962C8B-B14F-4D97-AF65-F5344CB8AC3E}">
        <p14:creationId xmlns:p14="http://schemas.microsoft.com/office/powerpoint/2010/main" val="3622323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37" y="404664"/>
            <a:ext cx="8744151" cy="58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310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76672"/>
            <a:ext cx="8634053"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007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313" y="804863"/>
            <a:ext cx="7191375"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9648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836712"/>
            <a:ext cx="75438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0079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05186" y="-24340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La victoire</a:t>
            </a:r>
            <a:endParaRPr lang="fr-FR" sz="4000" b="1" i="1" dirty="0">
              <a:latin typeface="Lucida Calligraphy" panose="03010101010101010101" pitchFamily="66"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836712"/>
            <a:ext cx="5594598" cy="5806668"/>
          </a:xfrm>
          <a:prstGeom prst="rect">
            <a:avLst/>
          </a:prstGeom>
        </p:spPr>
      </p:pic>
      <p:sp>
        <p:nvSpPr>
          <p:cNvPr id="6" name="Titre 1"/>
          <p:cNvSpPr txBox="1">
            <a:spLocks/>
          </p:cNvSpPr>
          <p:nvPr/>
        </p:nvSpPr>
        <p:spPr>
          <a:xfrm>
            <a:off x="957586" y="47667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800" b="1" i="1" dirty="0" smtClean="0">
                <a:solidFill>
                  <a:srgbClr val="FF0000"/>
                </a:solidFill>
                <a:latin typeface="Lucida Calligraphy" panose="03010101010101010101" pitchFamily="66" charset="0"/>
              </a:rPr>
              <a:t>11 novembre 1918</a:t>
            </a:r>
            <a:endParaRPr lang="fr-FR" sz="4800" b="1" i="1" dirty="0">
              <a:solidFill>
                <a:srgbClr val="FF0000"/>
              </a:solidFill>
              <a:latin typeface="Lucida Calligraphy" panose="03010101010101010101" pitchFamily="66" charset="0"/>
            </a:endParaRPr>
          </a:p>
        </p:txBody>
      </p:sp>
    </p:spTree>
    <p:extLst>
      <p:ext uri="{BB962C8B-B14F-4D97-AF65-F5344CB8AC3E}">
        <p14:creationId xmlns:p14="http://schemas.microsoft.com/office/powerpoint/2010/main" val="140348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814512"/>
            <a:ext cx="5029200" cy="3228975"/>
          </a:xfrm>
          <a:prstGeom prst="rect">
            <a:avLst/>
          </a:prstGeom>
        </p:spPr>
      </p:pic>
      <p:sp>
        <p:nvSpPr>
          <p:cNvPr id="4" name="Titre 1"/>
          <p:cNvSpPr txBox="1">
            <a:spLocks/>
          </p:cNvSpPr>
          <p:nvPr/>
        </p:nvSpPr>
        <p:spPr>
          <a:xfrm>
            <a:off x="805186" y="1475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 défilé de la victoire</a:t>
            </a:r>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637" y="1647825"/>
            <a:ext cx="6562725" cy="3562350"/>
          </a:xfrm>
          <a:prstGeom prst="rect">
            <a:avLst/>
          </a:prstGeom>
        </p:spPr>
      </p:pic>
    </p:spTree>
    <p:extLst>
      <p:ext uri="{BB962C8B-B14F-4D97-AF65-F5344CB8AC3E}">
        <p14:creationId xmlns:p14="http://schemas.microsoft.com/office/powerpoint/2010/main" val="16106257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89" y="1556792"/>
            <a:ext cx="7253006" cy="3672408"/>
          </a:xfrm>
          <a:prstGeom prst="rect">
            <a:avLst/>
          </a:prstGeom>
        </p:spPr>
      </p:pic>
    </p:spTree>
    <p:extLst>
      <p:ext uri="{BB962C8B-B14F-4D97-AF65-F5344CB8AC3E}">
        <p14:creationId xmlns:p14="http://schemas.microsoft.com/office/powerpoint/2010/main" val="16106257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109487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Pourquoi  et comment honorer les Poilus ?</a:t>
            </a:r>
            <a:endParaRPr lang="fr-FR" sz="4000" b="1" i="1" dirty="0">
              <a:latin typeface="Lucida Calligraphy" panose="03010101010101010101" pitchFamily="66" charset="0"/>
            </a:endParaRPr>
          </a:p>
          <a:p>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124744"/>
            <a:ext cx="6942723" cy="432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521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4" y="260648"/>
            <a:ext cx="9129656" cy="628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5914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7" y="1196752"/>
            <a:ext cx="6730866" cy="449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492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733896"/>
            <a:ext cx="5524500" cy="4143376"/>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p:cNvSpPr txBox="1">
            <a:spLocks/>
          </p:cNvSpPr>
          <p:nvPr/>
        </p:nvSpPr>
        <p:spPr>
          <a:xfrm>
            <a:off x="835968" y="47667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Les Bretons</a:t>
            </a:r>
          </a:p>
          <a:p>
            <a:r>
              <a:rPr lang="fr-FR" sz="4000" b="1" i="1" dirty="0" smtClean="0">
                <a:latin typeface="Lucida Calligraphy" panose="03010101010101010101" pitchFamily="66" charset="0"/>
              </a:rPr>
              <a:t>à Sainte Anne d’Auray</a:t>
            </a:r>
            <a:endParaRPr lang="fr-FR" sz="4000" b="1" i="1" dirty="0">
              <a:latin typeface="Lucida Calligraphy" panose="03010101010101010101" pitchFamily="66" charset="0"/>
            </a:endParaRPr>
          </a:p>
          <a:p>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6728521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242372" y="1988840"/>
            <a:ext cx="6714004" cy="4680520"/>
            <a:chOff x="1242372" y="1988840"/>
            <a:chExt cx="6714004" cy="468052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372" y="1988840"/>
              <a:ext cx="6714004" cy="4680520"/>
            </a:xfrm>
            <a:prstGeom prst="rect">
              <a:avLst/>
            </a:prstGeom>
          </p:spPr>
        </p:pic>
        <p:sp>
          <p:nvSpPr>
            <p:cNvPr id="5" name="Forme libre 4"/>
            <p:cNvSpPr/>
            <p:nvPr/>
          </p:nvSpPr>
          <p:spPr>
            <a:xfrm>
              <a:off x="4494920" y="3276600"/>
              <a:ext cx="1830224" cy="2006600"/>
            </a:xfrm>
            <a:custGeom>
              <a:avLst/>
              <a:gdLst>
                <a:gd name="connsiteX0" fmla="*/ 880 w 1830224"/>
                <a:gd name="connsiteY0" fmla="*/ 165100 h 2006600"/>
                <a:gd name="connsiteX1" fmla="*/ 32630 w 1830224"/>
                <a:gd name="connsiteY1" fmla="*/ 222250 h 2006600"/>
                <a:gd name="connsiteX2" fmla="*/ 45330 w 1830224"/>
                <a:gd name="connsiteY2" fmla="*/ 241300 h 2006600"/>
                <a:gd name="connsiteX3" fmla="*/ 64380 w 1830224"/>
                <a:gd name="connsiteY3" fmla="*/ 254000 h 2006600"/>
                <a:gd name="connsiteX4" fmla="*/ 70730 w 1830224"/>
                <a:gd name="connsiteY4" fmla="*/ 273050 h 2006600"/>
                <a:gd name="connsiteX5" fmla="*/ 89780 w 1830224"/>
                <a:gd name="connsiteY5" fmla="*/ 279400 h 2006600"/>
                <a:gd name="connsiteX6" fmla="*/ 108830 w 1830224"/>
                <a:gd name="connsiteY6" fmla="*/ 292100 h 2006600"/>
                <a:gd name="connsiteX7" fmla="*/ 146930 w 1830224"/>
                <a:gd name="connsiteY7" fmla="*/ 323850 h 2006600"/>
                <a:gd name="connsiteX8" fmla="*/ 172330 w 1830224"/>
                <a:gd name="connsiteY8" fmla="*/ 361950 h 2006600"/>
                <a:gd name="connsiteX9" fmla="*/ 210430 w 1830224"/>
                <a:gd name="connsiteY9" fmla="*/ 381000 h 2006600"/>
                <a:gd name="connsiteX10" fmla="*/ 223130 w 1830224"/>
                <a:gd name="connsiteY10" fmla="*/ 400050 h 2006600"/>
                <a:gd name="connsiteX11" fmla="*/ 261230 w 1830224"/>
                <a:gd name="connsiteY11" fmla="*/ 431800 h 2006600"/>
                <a:gd name="connsiteX12" fmla="*/ 273930 w 1830224"/>
                <a:gd name="connsiteY12" fmla="*/ 450850 h 2006600"/>
                <a:gd name="connsiteX13" fmla="*/ 312030 w 1830224"/>
                <a:gd name="connsiteY13" fmla="*/ 476250 h 2006600"/>
                <a:gd name="connsiteX14" fmla="*/ 324730 w 1830224"/>
                <a:gd name="connsiteY14" fmla="*/ 495300 h 2006600"/>
                <a:gd name="connsiteX15" fmla="*/ 362830 w 1830224"/>
                <a:gd name="connsiteY15" fmla="*/ 520700 h 2006600"/>
                <a:gd name="connsiteX16" fmla="*/ 369180 w 1830224"/>
                <a:gd name="connsiteY16" fmla="*/ 539750 h 2006600"/>
                <a:gd name="connsiteX17" fmla="*/ 407280 w 1830224"/>
                <a:gd name="connsiteY17" fmla="*/ 565150 h 2006600"/>
                <a:gd name="connsiteX18" fmla="*/ 432680 w 1830224"/>
                <a:gd name="connsiteY18" fmla="*/ 603250 h 2006600"/>
                <a:gd name="connsiteX19" fmla="*/ 445380 w 1830224"/>
                <a:gd name="connsiteY19" fmla="*/ 628650 h 2006600"/>
                <a:gd name="connsiteX20" fmla="*/ 458080 w 1830224"/>
                <a:gd name="connsiteY20" fmla="*/ 647700 h 2006600"/>
                <a:gd name="connsiteX21" fmla="*/ 464430 w 1830224"/>
                <a:gd name="connsiteY21" fmla="*/ 666750 h 2006600"/>
                <a:gd name="connsiteX22" fmla="*/ 477130 w 1830224"/>
                <a:gd name="connsiteY22" fmla="*/ 685800 h 2006600"/>
                <a:gd name="connsiteX23" fmla="*/ 483480 w 1830224"/>
                <a:gd name="connsiteY23" fmla="*/ 704850 h 2006600"/>
                <a:gd name="connsiteX24" fmla="*/ 508880 w 1830224"/>
                <a:gd name="connsiteY24" fmla="*/ 742950 h 2006600"/>
                <a:gd name="connsiteX25" fmla="*/ 534280 w 1830224"/>
                <a:gd name="connsiteY25" fmla="*/ 819150 h 2006600"/>
                <a:gd name="connsiteX26" fmla="*/ 540630 w 1830224"/>
                <a:gd name="connsiteY26" fmla="*/ 838200 h 2006600"/>
                <a:gd name="connsiteX27" fmla="*/ 566030 w 1830224"/>
                <a:gd name="connsiteY27" fmla="*/ 876300 h 2006600"/>
                <a:gd name="connsiteX28" fmla="*/ 578730 w 1830224"/>
                <a:gd name="connsiteY28" fmla="*/ 895350 h 2006600"/>
                <a:gd name="connsiteX29" fmla="*/ 667630 w 1830224"/>
                <a:gd name="connsiteY29" fmla="*/ 952500 h 2006600"/>
                <a:gd name="connsiteX30" fmla="*/ 724780 w 1830224"/>
                <a:gd name="connsiteY30" fmla="*/ 965200 h 2006600"/>
                <a:gd name="connsiteX31" fmla="*/ 883530 w 1830224"/>
                <a:gd name="connsiteY31" fmla="*/ 971550 h 2006600"/>
                <a:gd name="connsiteX32" fmla="*/ 927980 w 1830224"/>
                <a:gd name="connsiteY32" fmla="*/ 984250 h 2006600"/>
                <a:gd name="connsiteX33" fmla="*/ 966080 w 1830224"/>
                <a:gd name="connsiteY33" fmla="*/ 1003300 h 2006600"/>
                <a:gd name="connsiteX34" fmla="*/ 985130 w 1830224"/>
                <a:gd name="connsiteY34" fmla="*/ 1022350 h 2006600"/>
                <a:gd name="connsiteX35" fmla="*/ 1004180 w 1830224"/>
                <a:gd name="connsiteY35" fmla="*/ 1035050 h 2006600"/>
                <a:gd name="connsiteX36" fmla="*/ 1029580 w 1830224"/>
                <a:gd name="connsiteY36" fmla="*/ 1079500 h 2006600"/>
                <a:gd name="connsiteX37" fmla="*/ 1048630 w 1830224"/>
                <a:gd name="connsiteY37" fmla="*/ 1098550 h 2006600"/>
                <a:gd name="connsiteX38" fmla="*/ 1067680 w 1830224"/>
                <a:gd name="connsiteY38" fmla="*/ 1136650 h 2006600"/>
                <a:gd name="connsiteX39" fmla="*/ 1080380 w 1830224"/>
                <a:gd name="connsiteY39" fmla="*/ 1174750 h 2006600"/>
                <a:gd name="connsiteX40" fmla="*/ 1093080 w 1830224"/>
                <a:gd name="connsiteY40" fmla="*/ 1200150 h 2006600"/>
                <a:gd name="connsiteX41" fmla="*/ 1099430 w 1830224"/>
                <a:gd name="connsiteY41" fmla="*/ 1219200 h 2006600"/>
                <a:gd name="connsiteX42" fmla="*/ 1112130 w 1830224"/>
                <a:gd name="connsiteY42" fmla="*/ 1238250 h 2006600"/>
                <a:gd name="connsiteX43" fmla="*/ 1124830 w 1830224"/>
                <a:gd name="connsiteY43" fmla="*/ 1282700 h 2006600"/>
                <a:gd name="connsiteX44" fmla="*/ 1137530 w 1830224"/>
                <a:gd name="connsiteY44" fmla="*/ 1320800 h 2006600"/>
                <a:gd name="connsiteX45" fmla="*/ 1143880 w 1830224"/>
                <a:gd name="connsiteY45" fmla="*/ 1339850 h 2006600"/>
                <a:gd name="connsiteX46" fmla="*/ 1150230 w 1830224"/>
                <a:gd name="connsiteY46" fmla="*/ 1365250 h 2006600"/>
                <a:gd name="connsiteX47" fmla="*/ 1156580 w 1830224"/>
                <a:gd name="connsiteY47" fmla="*/ 1403350 h 2006600"/>
                <a:gd name="connsiteX48" fmla="*/ 1162930 w 1830224"/>
                <a:gd name="connsiteY48" fmla="*/ 1422400 h 2006600"/>
                <a:gd name="connsiteX49" fmla="*/ 1169280 w 1830224"/>
                <a:gd name="connsiteY49" fmla="*/ 1473200 h 2006600"/>
                <a:gd name="connsiteX50" fmla="*/ 1175630 w 1830224"/>
                <a:gd name="connsiteY50" fmla="*/ 1536700 h 2006600"/>
                <a:gd name="connsiteX51" fmla="*/ 1181980 w 1830224"/>
                <a:gd name="connsiteY51" fmla="*/ 1555750 h 2006600"/>
                <a:gd name="connsiteX52" fmla="*/ 1201030 w 1830224"/>
                <a:gd name="connsiteY52" fmla="*/ 1619250 h 2006600"/>
                <a:gd name="connsiteX53" fmla="*/ 1207380 w 1830224"/>
                <a:gd name="connsiteY53" fmla="*/ 1638300 h 2006600"/>
                <a:gd name="connsiteX54" fmla="*/ 1213730 w 1830224"/>
                <a:gd name="connsiteY54" fmla="*/ 1657350 h 2006600"/>
                <a:gd name="connsiteX55" fmla="*/ 1226430 w 1830224"/>
                <a:gd name="connsiteY55" fmla="*/ 1676400 h 2006600"/>
                <a:gd name="connsiteX56" fmla="*/ 1245480 w 1830224"/>
                <a:gd name="connsiteY56" fmla="*/ 1746250 h 2006600"/>
                <a:gd name="connsiteX57" fmla="*/ 1270880 w 1830224"/>
                <a:gd name="connsiteY57" fmla="*/ 1784350 h 2006600"/>
                <a:gd name="connsiteX58" fmla="*/ 1277230 w 1830224"/>
                <a:gd name="connsiteY58" fmla="*/ 1803400 h 2006600"/>
                <a:gd name="connsiteX59" fmla="*/ 1302630 w 1830224"/>
                <a:gd name="connsiteY59" fmla="*/ 1841500 h 2006600"/>
                <a:gd name="connsiteX60" fmla="*/ 1321680 w 1830224"/>
                <a:gd name="connsiteY60" fmla="*/ 1879600 h 2006600"/>
                <a:gd name="connsiteX61" fmla="*/ 1328030 w 1830224"/>
                <a:gd name="connsiteY61" fmla="*/ 1898650 h 2006600"/>
                <a:gd name="connsiteX62" fmla="*/ 1340730 w 1830224"/>
                <a:gd name="connsiteY62" fmla="*/ 1917700 h 2006600"/>
                <a:gd name="connsiteX63" fmla="*/ 1347080 w 1830224"/>
                <a:gd name="connsiteY63" fmla="*/ 1936750 h 2006600"/>
                <a:gd name="connsiteX64" fmla="*/ 1372480 w 1830224"/>
                <a:gd name="connsiteY64" fmla="*/ 1974850 h 2006600"/>
                <a:gd name="connsiteX65" fmla="*/ 1378830 w 1830224"/>
                <a:gd name="connsiteY65" fmla="*/ 1993900 h 2006600"/>
                <a:gd name="connsiteX66" fmla="*/ 1397880 w 1830224"/>
                <a:gd name="connsiteY66" fmla="*/ 2006600 h 2006600"/>
                <a:gd name="connsiteX67" fmla="*/ 1416930 w 1830224"/>
                <a:gd name="connsiteY67" fmla="*/ 1993900 h 2006600"/>
                <a:gd name="connsiteX68" fmla="*/ 1442330 w 1830224"/>
                <a:gd name="connsiteY68" fmla="*/ 1968500 h 2006600"/>
                <a:gd name="connsiteX69" fmla="*/ 1467730 w 1830224"/>
                <a:gd name="connsiteY69" fmla="*/ 1962150 h 2006600"/>
                <a:gd name="connsiteX70" fmla="*/ 1505830 w 1830224"/>
                <a:gd name="connsiteY70" fmla="*/ 1949450 h 2006600"/>
                <a:gd name="connsiteX71" fmla="*/ 1512180 w 1830224"/>
                <a:gd name="connsiteY71" fmla="*/ 1930400 h 2006600"/>
                <a:gd name="connsiteX72" fmla="*/ 1524880 w 1830224"/>
                <a:gd name="connsiteY72" fmla="*/ 1911350 h 2006600"/>
                <a:gd name="connsiteX73" fmla="*/ 1518530 w 1830224"/>
                <a:gd name="connsiteY73" fmla="*/ 1854200 h 2006600"/>
                <a:gd name="connsiteX74" fmla="*/ 1505830 w 1830224"/>
                <a:gd name="connsiteY74" fmla="*/ 1790700 h 2006600"/>
                <a:gd name="connsiteX75" fmla="*/ 1499480 w 1830224"/>
                <a:gd name="connsiteY75" fmla="*/ 1758950 h 2006600"/>
                <a:gd name="connsiteX76" fmla="*/ 1518530 w 1830224"/>
                <a:gd name="connsiteY76" fmla="*/ 1657350 h 2006600"/>
                <a:gd name="connsiteX77" fmla="*/ 1537580 w 1830224"/>
                <a:gd name="connsiteY77" fmla="*/ 1644650 h 2006600"/>
                <a:gd name="connsiteX78" fmla="*/ 1543930 w 1830224"/>
                <a:gd name="connsiteY78" fmla="*/ 1619250 h 2006600"/>
                <a:gd name="connsiteX79" fmla="*/ 1537580 w 1830224"/>
                <a:gd name="connsiteY79" fmla="*/ 1587500 h 2006600"/>
                <a:gd name="connsiteX80" fmla="*/ 1524880 w 1830224"/>
                <a:gd name="connsiteY80" fmla="*/ 1543050 h 2006600"/>
                <a:gd name="connsiteX81" fmla="*/ 1512180 w 1830224"/>
                <a:gd name="connsiteY81" fmla="*/ 1524000 h 2006600"/>
                <a:gd name="connsiteX82" fmla="*/ 1531230 w 1830224"/>
                <a:gd name="connsiteY82" fmla="*/ 1441450 h 2006600"/>
                <a:gd name="connsiteX83" fmla="*/ 1562980 w 1830224"/>
                <a:gd name="connsiteY83" fmla="*/ 1390650 h 2006600"/>
                <a:gd name="connsiteX84" fmla="*/ 1569330 w 1830224"/>
                <a:gd name="connsiteY84" fmla="*/ 1371600 h 2006600"/>
                <a:gd name="connsiteX85" fmla="*/ 1582030 w 1830224"/>
                <a:gd name="connsiteY85" fmla="*/ 1352550 h 2006600"/>
                <a:gd name="connsiteX86" fmla="*/ 1594730 w 1830224"/>
                <a:gd name="connsiteY86" fmla="*/ 1314450 h 2006600"/>
                <a:gd name="connsiteX87" fmla="*/ 1607430 w 1830224"/>
                <a:gd name="connsiteY87" fmla="*/ 1270000 h 2006600"/>
                <a:gd name="connsiteX88" fmla="*/ 1613780 w 1830224"/>
                <a:gd name="connsiteY88" fmla="*/ 1250950 h 2006600"/>
                <a:gd name="connsiteX89" fmla="*/ 1620130 w 1830224"/>
                <a:gd name="connsiteY89" fmla="*/ 1219200 h 2006600"/>
                <a:gd name="connsiteX90" fmla="*/ 1645530 w 1830224"/>
                <a:gd name="connsiteY90" fmla="*/ 1155700 h 2006600"/>
                <a:gd name="connsiteX91" fmla="*/ 1658230 w 1830224"/>
                <a:gd name="connsiteY91" fmla="*/ 1136650 h 2006600"/>
                <a:gd name="connsiteX92" fmla="*/ 1664580 w 1830224"/>
                <a:gd name="connsiteY92" fmla="*/ 1117600 h 2006600"/>
                <a:gd name="connsiteX93" fmla="*/ 1683630 w 1830224"/>
                <a:gd name="connsiteY93" fmla="*/ 1104900 h 2006600"/>
                <a:gd name="connsiteX94" fmla="*/ 1721730 w 1830224"/>
                <a:gd name="connsiteY94" fmla="*/ 1066800 h 2006600"/>
                <a:gd name="connsiteX95" fmla="*/ 1753480 w 1830224"/>
                <a:gd name="connsiteY95" fmla="*/ 1016000 h 2006600"/>
                <a:gd name="connsiteX96" fmla="*/ 1759830 w 1830224"/>
                <a:gd name="connsiteY96" fmla="*/ 996950 h 2006600"/>
                <a:gd name="connsiteX97" fmla="*/ 1778880 w 1830224"/>
                <a:gd name="connsiteY97" fmla="*/ 908050 h 2006600"/>
                <a:gd name="connsiteX98" fmla="*/ 1804280 w 1830224"/>
                <a:gd name="connsiteY98" fmla="*/ 869950 h 2006600"/>
                <a:gd name="connsiteX99" fmla="*/ 1823330 w 1830224"/>
                <a:gd name="connsiteY99" fmla="*/ 857250 h 2006600"/>
                <a:gd name="connsiteX100" fmla="*/ 1829680 w 1830224"/>
                <a:gd name="connsiteY100" fmla="*/ 838200 h 2006600"/>
                <a:gd name="connsiteX101" fmla="*/ 1772530 w 1830224"/>
                <a:gd name="connsiteY101" fmla="*/ 819150 h 2006600"/>
                <a:gd name="connsiteX102" fmla="*/ 1759830 w 1830224"/>
                <a:gd name="connsiteY102" fmla="*/ 793750 h 2006600"/>
                <a:gd name="connsiteX103" fmla="*/ 1620130 w 1830224"/>
                <a:gd name="connsiteY103" fmla="*/ 768350 h 2006600"/>
                <a:gd name="connsiteX104" fmla="*/ 1518530 w 1830224"/>
                <a:gd name="connsiteY104" fmla="*/ 762000 h 2006600"/>
                <a:gd name="connsiteX105" fmla="*/ 1499480 w 1830224"/>
                <a:gd name="connsiteY105" fmla="*/ 749300 h 2006600"/>
                <a:gd name="connsiteX106" fmla="*/ 1467730 w 1830224"/>
                <a:gd name="connsiteY106" fmla="*/ 723900 h 2006600"/>
                <a:gd name="connsiteX107" fmla="*/ 1448680 w 1830224"/>
                <a:gd name="connsiteY107" fmla="*/ 711200 h 2006600"/>
                <a:gd name="connsiteX108" fmla="*/ 1385180 w 1830224"/>
                <a:gd name="connsiteY108" fmla="*/ 692150 h 2006600"/>
                <a:gd name="connsiteX109" fmla="*/ 1359780 w 1830224"/>
                <a:gd name="connsiteY109" fmla="*/ 698500 h 2006600"/>
                <a:gd name="connsiteX110" fmla="*/ 1334380 w 1830224"/>
                <a:gd name="connsiteY110" fmla="*/ 736600 h 2006600"/>
                <a:gd name="connsiteX111" fmla="*/ 1315330 w 1830224"/>
                <a:gd name="connsiteY111" fmla="*/ 749300 h 2006600"/>
                <a:gd name="connsiteX112" fmla="*/ 1258180 w 1830224"/>
                <a:gd name="connsiteY112" fmla="*/ 711200 h 2006600"/>
                <a:gd name="connsiteX113" fmla="*/ 1220080 w 1830224"/>
                <a:gd name="connsiteY113" fmla="*/ 685800 h 2006600"/>
                <a:gd name="connsiteX114" fmla="*/ 1169280 w 1830224"/>
                <a:gd name="connsiteY114" fmla="*/ 673100 h 2006600"/>
                <a:gd name="connsiteX115" fmla="*/ 1074030 w 1830224"/>
                <a:gd name="connsiteY115" fmla="*/ 685800 h 2006600"/>
                <a:gd name="connsiteX116" fmla="*/ 1054980 w 1830224"/>
                <a:gd name="connsiteY116" fmla="*/ 698500 h 2006600"/>
                <a:gd name="connsiteX117" fmla="*/ 1035930 w 1830224"/>
                <a:gd name="connsiteY117" fmla="*/ 692150 h 2006600"/>
                <a:gd name="connsiteX118" fmla="*/ 1016880 w 1830224"/>
                <a:gd name="connsiteY118" fmla="*/ 622300 h 2006600"/>
                <a:gd name="connsiteX119" fmla="*/ 1004180 w 1830224"/>
                <a:gd name="connsiteY119" fmla="*/ 584200 h 2006600"/>
                <a:gd name="connsiteX120" fmla="*/ 985130 w 1830224"/>
                <a:gd name="connsiteY120" fmla="*/ 546100 h 2006600"/>
                <a:gd name="connsiteX121" fmla="*/ 940680 w 1830224"/>
                <a:gd name="connsiteY121" fmla="*/ 514350 h 2006600"/>
                <a:gd name="connsiteX122" fmla="*/ 927980 w 1830224"/>
                <a:gd name="connsiteY122" fmla="*/ 488950 h 2006600"/>
                <a:gd name="connsiteX123" fmla="*/ 908930 w 1830224"/>
                <a:gd name="connsiteY123" fmla="*/ 482600 h 2006600"/>
                <a:gd name="connsiteX124" fmla="*/ 883530 w 1830224"/>
                <a:gd name="connsiteY124" fmla="*/ 438150 h 2006600"/>
                <a:gd name="connsiteX125" fmla="*/ 845430 w 1830224"/>
                <a:gd name="connsiteY125" fmla="*/ 425450 h 2006600"/>
                <a:gd name="connsiteX126" fmla="*/ 788280 w 1830224"/>
                <a:gd name="connsiteY126" fmla="*/ 431800 h 2006600"/>
                <a:gd name="connsiteX127" fmla="*/ 756530 w 1830224"/>
                <a:gd name="connsiteY127" fmla="*/ 438150 h 2006600"/>
                <a:gd name="connsiteX128" fmla="*/ 686680 w 1830224"/>
                <a:gd name="connsiteY128" fmla="*/ 450850 h 2006600"/>
                <a:gd name="connsiteX129" fmla="*/ 654930 w 1830224"/>
                <a:gd name="connsiteY129" fmla="*/ 444500 h 2006600"/>
                <a:gd name="connsiteX130" fmla="*/ 616830 w 1830224"/>
                <a:gd name="connsiteY130" fmla="*/ 419100 h 2006600"/>
                <a:gd name="connsiteX131" fmla="*/ 527930 w 1830224"/>
                <a:gd name="connsiteY131" fmla="*/ 425450 h 2006600"/>
                <a:gd name="connsiteX132" fmla="*/ 470780 w 1830224"/>
                <a:gd name="connsiteY132" fmla="*/ 450850 h 2006600"/>
                <a:gd name="connsiteX133" fmla="*/ 445380 w 1830224"/>
                <a:gd name="connsiteY133" fmla="*/ 457200 h 2006600"/>
                <a:gd name="connsiteX134" fmla="*/ 413630 w 1830224"/>
                <a:gd name="connsiteY134" fmla="*/ 450850 h 2006600"/>
                <a:gd name="connsiteX135" fmla="*/ 407280 w 1830224"/>
                <a:gd name="connsiteY135" fmla="*/ 431800 h 2006600"/>
                <a:gd name="connsiteX136" fmla="*/ 381880 w 1830224"/>
                <a:gd name="connsiteY136" fmla="*/ 393700 h 2006600"/>
                <a:gd name="connsiteX137" fmla="*/ 369180 w 1830224"/>
                <a:gd name="connsiteY137" fmla="*/ 374650 h 2006600"/>
                <a:gd name="connsiteX138" fmla="*/ 299330 w 1830224"/>
                <a:gd name="connsiteY138" fmla="*/ 330200 h 2006600"/>
                <a:gd name="connsiteX139" fmla="*/ 280280 w 1830224"/>
                <a:gd name="connsiteY139" fmla="*/ 304800 h 2006600"/>
                <a:gd name="connsiteX140" fmla="*/ 267580 w 1830224"/>
                <a:gd name="connsiteY140" fmla="*/ 285750 h 2006600"/>
                <a:gd name="connsiteX141" fmla="*/ 229480 w 1830224"/>
                <a:gd name="connsiteY141" fmla="*/ 266700 h 2006600"/>
                <a:gd name="connsiteX142" fmla="*/ 210430 w 1830224"/>
                <a:gd name="connsiteY142" fmla="*/ 254000 h 2006600"/>
                <a:gd name="connsiteX143" fmla="*/ 191380 w 1830224"/>
                <a:gd name="connsiteY143" fmla="*/ 228600 h 2006600"/>
                <a:gd name="connsiteX144" fmla="*/ 172330 w 1830224"/>
                <a:gd name="connsiteY144" fmla="*/ 215900 h 2006600"/>
                <a:gd name="connsiteX145" fmla="*/ 127880 w 1830224"/>
                <a:gd name="connsiteY145" fmla="*/ 184150 h 2006600"/>
                <a:gd name="connsiteX146" fmla="*/ 83430 w 1830224"/>
                <a:gd name="connsiteY146" fmla="*/ 158750 h 2006600"/>
                <a:gd name="connsiteX147" fmla="*/ 108830 w 1830224"/>
                <a:gd name="connsiteY147" fmla="*/ 133350 h 2006600"/>
                <a:gd name="connsiteX148" fmla="*/ 146930 w 1830224"/>
                <a:gd name="connsiteY148" fmla="*/ 107950 h 2006600"/>
                <a:gd name="connsiteX149" fmla="*/ 178680 w 1830224"/>
                <a:gd name="connsiteY149" fmla="*/ 82550 h 2006600"/>
                <a:gd name="connsiteX150" fmla="*/ 191380 w 1830224"/>
                <a:gd name="connsiteY150" fmla="*/ 63500 h 2006600"/>
                <a:gd name="connsiteX151" fmla="*/ 165980 w 1830224"/>
                <a:gd name="connsiteY151" fmla="*/ 31750 h 2006600"/>
                <a:gd name="connsiteX152" fmla="*/ 159630 w 1830224"/>
                <a:gd name="connsiteY152" fmla="*/ 12700 h 2006600"/>
                <a:gd name="connsiteX153" fmla="*/ 121530 w 1830224"/>
                <a:gd name="connsiteY153" fmla="*/ 0 h 2006600"/>
                <a:gd name="connsiteX154" fmla="*/ 89780 w 1830224"/>
                <a:gd name="connsiteY154" fmla="*/ 6350 h 2006600"/>
                <a:gd name="connsiteX155" fmla="*/ 83430 w 1830224"/>
                <a:gd name="connsiteY155" fmla="*/ 25400 h 2006600"/>
                <a:gd name="connsiteX156" fmla="*/ 51680 w 1830224"/>
                <a:gd name="connsiteY156" fmla="*/ 50800 h 2006600"/>
                <a:gd name="connsiteX157" fmla="*/ 45330 w 1830224"/>
                <a:gd name="connsiteY157" fmla="*/ 69850 h 2006600"/>
                <a:gd name="connsiteX158" fmla="*/ 51680 w 1830224"/>
                <a:gd name="connsiteY158" fmla="*/ 88900 h 2006600"/>
                <a:gd name="connsiteX159" fmla="*/ 38980 w 1830224"/>
                <a:gd name="connsiteY159" fmla="*/ 139700 h 2006600"/>
                <a:gd name="connsiteX160" fmla="*/ 19930 w 1830224"/>
                <a:gd name="connsiteY160" fmla="*/ 152400 h 2006600"/>
                <a:gd name="connsiteX161" fmla="*/ 880 w 1830224"/>
                <a:gd name="connsiteY161" fmla="*/ 16510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830224" h="2006600">
                  <a:moveTo>
                    <a:pt x="880" y="165100"/>
                  </a:moveTo>
                  <a:cubicBezTo>
                    <a:pt x="2997" y="176742"/>
                    <a:pt x="5172" y="183809"/>
                    <a:pt x="32630" y="222250"/>
                  </a:cubicBezTo>
                  <a:cubicBezTo>
                    <a:pt x="37066" y="228460"/>
                    <a:pt x="39934" y="235904"/>
                    <a:pt x="45330" y="241300"/>
                  </a:cubicBezTo>
                  <a:cubicBezTo>
                    <a:pt x="50726" y="246696"/>
                    <a:pt x="58030" y="249767"/>
                    <a:pt x="64380" y="254000"/>
                  </a:cubicBezTo>
                  <a:cubicBezTo>
                    <a:pt x="66497" y="260350"/>
                    <a:pt x="65997" y="268317"/>
                    <a:pt x="70730" y="273050"/>
                  </a:cubicBezTo>
                  <a:cubicBezTo>
                    <a:pt x="75463" y="277783"/>
                    <a:pt x="83793" y="276407"/>
                    <a:pt x="89780" y="279400"/>
                  </a:cubicBezTo>
                  <a:cubicBezTo>
                    <a:pt x="96606" y="282813"/>
                    <a:pt x="103434" y="286704"/>
                    <a:pt x="108830" y="292100"/>
                  </a:cubicBezTo>
                  <a:cubicBezTo>
                    <a:pt x="143429" y="326699"/>
                    <a:pt x="110546" y="311722"/>
                    <a:pt x="146930" y="323850"/>
                  </a:cubicBezTo>
                  <a:cubicBezTo>
                    <a:pt x="155397" y="336550"/>
                    <a:pt x="157850" y="357123"/>
                    <a:pt x="172330" y="361950"/>
                  </a:cubicBezTo>
                  <a:cubicBezTo>
                    <a:pt x="198620" y="370713"/>
                    <a:pt x="185811" y="364587"/>
                    <a:pt x="210430" y="381000"/>
                  </a:cubicBezTo>
                  <a:cubicBezTo>
                    <a:pt x="214663" y="387350"/>
                    <a:pt x="217734" y="394654"/>
                    <a:pt x="223130" y="400050"/>
                  </a:cubicBezTo>
                  <a:cubicBezTo>
                    <a:pt x="273080" y="450000"/>
                    <a:pt x="209216" y="369383"/>
                    <a:pt x="261230" y="431800"/>
                  </a:cubicBezTo>
                  <a:cubicBezTo>
                    <a:pt x="266116" y="437663"/>
                    <a:pt x="268187" y="445824"/>
                    <a:pt x="273930" y="450850"/>
                  </a:cubicBezTo>
                  <a:cubicBezTo>
                    <a:pt x="285417" y="460901"/>
                    <a:pt x="312030" y="476250"/>
                    <a:pt x="312030" y="476250"/>
                  </a:cubicBezTo>
                  <a:cubicBezTo>
                    <a:pt x="316263" y="482600"/>
                    <a:pt x="318987" y="490274"/>
                    <a:pt x="324730" y="495300"/>
                  </a:cubicBezTo>
                  <a:cubicBezTo>
                    <a:pt x="336217" y="505351"/>
                    <a:pt x="362830" y="520700"/>
                    <a:pt x="362830" y="520700"/>
                  </a:cubicBezTo>
                  <a:cubicBezTo>
                    <a:pt x="364947" y="527050"/>
                    <a:pt x="364447" y="535017"/>
                    <a:pt x="369180" y="539750"/>
                  </a:cubicBezTo>
                  <a:cubicBezTo>
                    <a:pt x="379973" y="550543"/>
                    <a:pt x="407280" y="565150"/>
                    <a:pt x="407280" y="565150"/>
                  </a:cubicBezTo>
                  <a:cubicBezTo>
                    <a:pt x="420902" y="606015"/>
                    <a:pt x="402951" y="561630"/>
                    <a:pt x="432680" y="603250"/>
                  </a:cubicBezTo>
                  <a:cubicBezTo>
                    <a:pt x="438182" y="610953"/>
                    <a:pt x="440684" y="620431"/>
                    <a:pt x="445380" y="628650"/>
                  </a:cubicBezTo>
                  <a:cubicBezTo>
                    <a:pt x="449166" y="635276"/>
                    <a:pt x="454667" y="640874"/>
                    <a:pt x="458080" y="647700"/>
                  </a:cubicBezTo>
                  <a:cubicBezTo>
                    <a:pt x="461073" y="653687"/>
                    <a:pt x="461437" y="660763"/>
                    <a:pt x="464430" y="666750"/>
                  </a:cubicBezTo>
                  <a:cubicBezTo>
                    <a:pt x="467843" y="673576"/>
                    <a:pt x="473717" y="678974"/>
                    <a:pt x="477130" y="685800"/>
                  </a:cubicBezTo>
                  <a:cubicBezTo>
                    <a:pt x="480123" y="691787"/>
                    <a:pt x="480229" y="698999"/>
                    <a:pt x="483480" y="704850"/>
                  </a:cubicBezTo>
                  <a:cubicBezTo>
                    <a:pt x="490893" y="718193"/>
                    <a:pt x="504053" y="728470"/>
                    <a:pt x="508880" y="742950"/>
                  </a:cubicBezTo>
                  <a:lnTo>
                    <a:pt x="534280" y="819150"/>
                  </a:lnTo>
                  <a:cubicBezTo>
                    <a:pt x="536397" y="825500"/>
                    <a:pt x="536917" y="832631"/>
                    <a:pt x="540630" y="838200"/>
                  </a:cubicBezTo>
                  <a:lnTo>
                    <a:pt x="566030" y="876300"/>
                  </a:lnTo>
                  <a:cubicBezTo>
                    <a:pt x="570263" y="882650"/>
                    <a:pt x="572625" y="890771"/>
                    <a:pt x="578730" y="895350"/>
                  </a:cubicBezTo>
                  <a:cubicBezTo>
                    <a:pt x="606970" y="916530"/>
                    <a:pt x="634952" y="938495"/>
                    <a:pt x="667630" y="952500"/>
                  </a:cubicBezTo>
                  <a:cubicBezTo>
                    <a:pt x="684195" y="959599"/>
                    <a:pt x="708353" y="964140"/>
                    <a:pt x="724780" y="965200"/>
                  </a:cubicBezTo>
                  <a:cubicBezTo>
                    <a:pt x="777629" y="968610"/>
                    <a:pt x="830613" y="969433"/>
                    <a:pt x="883530" y="971550"/>
                  </a:cubicBezTo>
                  <a:cubicBezTo>
                    <a:pt x="891668" y="973585"/>
                    <a:pt x="918870" y="979695"/>
                    <a:pt x="927980" y="984250"/>
                  </a:cubicBezTo>
                  <a:cubicBezTo>
                    <a:pt x="977219" y="1008869"/>
                    <a:pt x="918197" y="987339"/>
                    <a:pt x="966080" y="1003300"/>
                  </a:cubicBezTo>
                  <a:cubicBezTo>
                    <a:pt x="972430" y="1009650"/>
                    <a:pt x="978231" y="1016601"/>
                    <a:pt x="985130" y="1022350"/>
                  </a:cubicBezTo>
                  <a:cubicBezTo>
                    <a:pt x="990993" y="1027236"/>
                    <a:pt x="998784" y="1029654"/>
                    <a:pt x="1004180" y="1035050"/>
                  </a:cubicBezTo>
                  <a:cubicBezTo>
                    <a:pt x="1019178" y="1050048"/>
                    <a:pt x="1017129" y="1062069"/>
                    <a:pt x="1029580" y="1079500"/>
                  </a:cubicBezTo>
                  <a:cubicBezTo>
                    <a:pt x="1034800" y="1086808"/>
                    <a:pt x="1042280" y="1092200"/>
                    <a:pt x="1048630" y="1098550"/>
                  </a:cubicBezTo>
                  <a:cubicBezTo>
                    <a:pt x="1071788" y="1168025"/>
                    <a:pt x="1034854" y="1062792"/>
                    <a:pt x="1067680" y="1136650"/>
                  </a:cubicBezTo>
                  <a:cubicBezTo>
                    <a:pt x="1073117" y="1148883"/>
                    <a:pt x="1074393" y="1162776"/>
                    <a:pt x="1080380" y="1174750"/>
                  </a:cubicBezTo>
                  <a:cubicBezTo>
                    <a:pt x="1084613" y="1183217"/>
                    <a:pt x="1089351" y="1191449"/>
                    <a:pt x="1093080" y="1200150"/>
                  </a:cubicBezTo>
                  <a:cubicBezTo>
                    <a:pt x="1095717" y="1206302"/>
                    <a:pt x="1096437" y="1213213"/>
                    <a:pt x="1099430" y="1219200"/>
                  </a:cubicBezTo>
                  <a:cubicBezTo>
                    <a:pt x="1102843" y="1226026"/>
                    <a:pt x="1108717" y="1231424"/>
                    <a:pt x="1112130" y="1238250"/>
                  </a:cubicBezTo>
                  <a:cubicBezTo>
                    <a:pt x="1117465" y="1248920"/>
                    <a:pt x="1121778" y="1272527"/>
                    <a:pt x="1124830" y="1282700"/>
                  </a:cubicBezTo>
                  <a:cubicBezTo>
                    <a:pt x="1128677" y="1295522"/>
                    <a:pt x="1133297" y="1308100"/>
                    <a:pt x="1137530" y="1320800"/>
                  </a:cubicBezTo>
                  <a:cubicBezTo>
                    <a:pt x="1139647" y="1327150"/>
                    <a:pt x="1142257" y="1333356"/>
                    <a:pt x="1143880" y="1339850"/>
                  </a:cubicBezTo>
                  <a:cubicBezTo>
                    <a:pt x="1145997" y="1348317"/>
                    <a:pt x="1148518" y="1356692"/>
                    <a:pt x="1150230" y="1365250"/>
                  </a:cubicBezTo>
                  <a:cubicBezTo>
                    <a:pt x="1152755" y="1377875"/>
                    <a:pt x="1153787" y="1390781"/>
                    <a:pt x="1156580" y="1403350"/>
                  </a:cubicBezTo>
                  <a:cubicBezTo>
                    <a:pt x="1158032" y="1409884"/>
                    <a:pt x="1160813" y="1416050"/>
                    <a:pt x="1162930" y="1422400"/>
                  </a:cubicBezTo>
                  <a:cubicBezTo>
                    <a:pt x="1165047" y="1439333"/>
                    <a:pt x="1167395" y="1456239"/>
                    <a:pt x="1169280" y="1473200"/>
                  </a:cubicBezTo>
                  <a:cubicBezTo>
                    <a:pt x="1171629" y="1494342"/>
                    <a:pt x="1172395" y="1515675"/>
                    <a:pt x="1175630" y="1536700"/>
                  </a:cubicBezTo>
                  <a:cubicBezTo>
                    <a:pt x="1176648" y="1543316"/>
                    <a:pt x="1180141" y="1549314"/>
                    <a:pt x="1181980" y="1555750"/>
                  </a:cubicBezTo>
                  <a:cubicBezTo>
                    <a:pt x="1201174" y="1622928"/>
                    <a:pt x="1170849" y="1528708"/>
                    <a:pt x="1201030" y="1619250"/>
                  </a:cubicBezTo>
                  <a:lnTo>
                    <a:pt x="1207380" y="1638300"/>
                  </a:lnTo>
                  <a:cubicBezTo>
                    <a:pt x="1209497" y="1644650"/>
                    <a:pt x="1210017" y="1651781"/>
                    <a:pt x="1213730" y="1657350"/>
                  </a:cubicBezTo>
                  <a:lnTo>
                    <a:pt x="1226430" y="1676400"/>
                  </a:lnTo>
                  <a:cubicBezTo>
                    <a:pt x="1229838" y="1693440"/>
                    <a:pt x="1236273" y="1732439"/>
                    <a:pt x="1245480" y="1746250"/>
                  </a:cubicBezTo>
                  <a:cubicBezTo>
                    <a:pt x="1253947" y="1758950"/>
                    <a:pt x="1266053" y="1769870"/>
                    <a:pt x="1270880" y="1784350"/>
                  </a:cubicBezTo>
                  <a:cubicBezTo>
                    <a:pt x="1272997" y="1790700"/>
                    <a:pt x="1273979" y="1797549"/>
                    <a:pt x="1277230" y="1803400"/>
                  </a:cubicBezTo>
                  <a:cubicBezTo>
                    <a:pt x="1284643" y="1816743"/>
                    <a:pt x="1297803" y="1827020"/>
                    <a:pt x="1302630" y="1841500"/>
                  </a:cubicBezTo>
                  <a:cubicBezTo>
                    <a:pt x="1318591" y="1889383"/>
                    <a:pt x="1297061" y="1830361"/>
                    <a:pt x="1321680" y="1879600"/>
                  </a:cubicBezTo>
                  <a:cubicBezTo>
                    <a:pt x="1324673" y="1885587"/>
                    <a:pt x="1325037" y="1892663"/>
                    <a:pt x="1328030" y="1898650"/>
                  </a:cubicBezTo>
                  <a:cubicBezTo>
                    <a:pt x="1331443" y="1905476"/>
                    <a:pt x="1337317" y="1910874"/>
                    <a:pt x="1340730" y="1917700"/>
                  </a:cubicBezTo>
                  <a:cubicBezTo>
                    <a:pt x="1343723" y="1923687"/>
                    <a:pt x="1343829" y="1930899"/>
                    <a:pt x="1347080" y="1936750"/>
                  </a:cubicBezTo>
                  <a:cubicBezTo>
                    <a:pt x="1354493" y="1950093"/>
                    <a:pt x="1367653" y="1960370"/>
                    <a:pt x="1372480" y="1974850"/>
                  </a:cubicBezTo>
                  <a:cubicBezTo>
                    <a:pt x="1374597" y="1981200"/>
                    <a:pt x="1374649" y="1988673"/>
                    <a:pt x="1378830" y="1993900"/>
                  </a:cubicBezTo>
                  <a:cubicBezTo>
                    <a:pt x="1383598" y="1999859"/>
                    <a:pt x="1391530" y="2002367"/>
                    <a:pt x="1397880" y="2006600"/>
                  </a:cubicBezTo>
                  <a:cubicBezTo>
                    <a:pt x="1404230" y="2002367"/>
                    <a:pt x="1412162" y="1999859"/>
                    <a:pt x="1416930" y="1993900"/>
                  </a:cubicBezTo>
                  <a:cubicBezTo>
                    <a:pt x="1439508" y="1965678"/>
                    <a:pt x="1402819" y="1979789"/>
                    <a:pt x="1442330" y="1968500"/>
                  </a:cubicBezTo>
                  <a:cubicBezTo>
                    <a:pt x="1450721" y="1966102"/>
                    <a:pt x="1459371" y="1964658"/>
                    <a:pt x="1467730" y="1962150"/>
                  </a:cubicBezTo>
                  <a:cubicBezTo>
                    <a:pt x="1480552" y="1958303"/>
                    <a:pt x="1505830" y="1949450"/>
                    <a:pt x="1505830" y="1949450"/>
                  </a:cubicBezTo>
                  <a:cubicBezTo>
                    <a:pt x="1507947" y="1943100"/>
                    <a:pt x="1509187" y="1936387"/>
                    <a:pt x="1512180" y="1930400"/>
                  </a:cubicBezTo>
                  <a:cubicBezTo>
                    <a:pt x="1515593" y="1923574"/>
                    <a:pt x="1524246" y="1918955"/>
                    <a:pt x="1524880" y="1911350"/>
                  </a:cubicBezTo>
                  <a:cubicBezTo>
                    <a:pt x="1526472" y="1892249"/>
                    <a:pt x="1521063" y="1873199"/>
                    <a:pt x="1518530" y="1854200"/>
                  </a:cubicBezTo>
                  <a:cubicBezTo>
                    <a:pt x="1512308" y="1807539"/>
                    <a:pt x="1514243" y="1828559"/>
                    <a:pt x="1505830" y="1790700"/>
                  </a:cubicBezTo>
                  <a:cubicBezTo>
                    <a:pt x="1503489" y="1780164"/>
                    <a:pt x="1501597" y="1769533"/>
                    <a:pt x="1499480" y="1758950"/>
                  </a:cubicBezTo>
                  <a:cubicBezTo>
                    <a:pt x="1502195" y="1723653"/>
                    <a:pt x="1491688" y="1684192"/>
                    <a:pt x="1518530" y="1657350"/>
                  </a:cubicBezTo>
                  <a:cubicBezTo>
                    <a:pt x="1523926" y="1651954"/>
                    <a:pt x="1531230" y="1648883"/>
                    <a:pt x="1537580" y="1644650"/>
                  </a:cubicBezTo>
                  <a:cubicBezTo>
                    <a:pt x="1539697" y="1636183"/>
                    <a:pt x="1543930" y="1627977"/>
                    <a:pt x="1543930" y="1619250"/>
                  </a:cubicBezTo>
                  <a:cubicBezTo>
                    <a:pt x="1543930" y="1608457"/>
                    <a:pt x="1539921" y="1598036"/>
                    <a:pt x="1537580" y="1587500"/>
                  </a:cubicBezTo>
                  <a:cubicBezTo>
                    <a:pt x="1535952" y="1580176"/>
                    <a:pt x="1529123" y="1551536"/>
                    <a:pt x="1524880" y="1543050"/>
                  </a:cubicBezTo>
                  <a:cubicBezTo>
                    <a:pt x="1521467" y="1536224"/>
                    <a:pt x="1516413" y="1530350"/>
                    <a:pt x="1512180" y="1524000"/>
                  </a:cubicBezTo>
                  <a:cubicBezTo>
                    <a:pt x="1514691" y="1506425"/>
                    <a:pt x="1518924" y="1457858"/>
                    <a:pt x="1531230" y="1441450"/>
                  </a:cubicBezTo>
                  <a:cubicBezTo>
                    <a:pt x="1549463" y="1417140"/>
                    <a:pt x="1551358" y="1417768"/>
                    <a:pt x="1562980" y="1390650"/>
                  </a:cubicBezTo>
                  <a:cubicBezTo>
                    <a:pt x="1565617" y="1384498"/>
                    <a:pt x="1566337" y="1377587"/>
                    <a:pt x="1569330" y="1371600"/>
                  </a:cubicBezTo>
                  <a:cubicBezTo>
                    <a:pt x="1572743" y="1364774"/>
                    <a:pt x="1578930" y="1359524"/>
                    <a:pt x="1582030" y="1352550"/>
                  </a:cubicBezTo>
                  <a:cubicBezTo>
                    <a:pt x="1587467" y="1340317"/>
                    <a:pt x="1590497" y="1327150"/>
                    <a:pt x="1594730" y="1314450"/>
                  </a:cubicBezTo>
                  <a:cubicBezTo>
                    <a:pt x="1609955" y="1268775"/>
                    <a:pt x="1591483" y="1325814"/>
                    <a:pt x="1607430" y="1270000"/>
                  </a:cubicBezTo>
                  <a:cubicBezTo>
                    <a:pt x="1609269" y="1263564"/>
                    <a:pt x="1612157" y="1257444"/>
                    <a:pt x="1613780" y="1250950"/>
                  </a:cubicBezTo>
                  <a:cubicBezTo>
                    <a:pt x="1616398" y="1240479"/>
                    <a:pt x="1617290" y="1229613"/>
                    <a:pt x="1620130" y="1219200"/>
                  </a:cubicBezTo>
                  <a:cubicBezTo>
                    <a:pt x="1626918" y="1194311"/>
                    <a:pt x="1633140" y="1177382"/>
                    <a:pt x="1645530" y="1155700"/>
                  </a:cubicBezTo>
                  <a:cubicBezTo>
                    <a:pt x="1649316" y="1149074"/>
                    <a:pt x="1654817" y="1143476"/>
                    <a:pt x="1658230" y="1136650"/>
                  </a:cubicBezTo>
                  <a:cubicBezTo>
                    <a:pt x="1661223" y="1130663"/>
                    <a:pt x="1660399" y="1122827"/>
                    <a:pt x="1664580" y="1117600"/>
                  </a:cubicBezTo>
                  <a:cubicBezTo>
                    <a:pt x="1669348" y="1111641"/>
                    <a:pt x="1677926" y="1109970"/>
                    <a:pt x="1683630" y="1104900"/>
                  </a:cubicBezTo>
                  <a:cubicBezTo>
                    <a:pt x="1697054" y="1092968"/>
                    <a:pt x="1711767" y="1081744"/>
                    <a:pt x="1721730" y="1066800"/>
                  </a:cubicBezTo>
                  <a:cubicBezTo>
                    <a:pt x="1731805" y="1051688"/>
                    <a:pt x="1745821" y="1031318"/>
                    <a:pt x="1753480" y="1016000"/>
                  </a:cubicBezTo>
                  <a:cubicBezTo>
                    <a:pt x="1756473" y="1010013"/>
                    <a:pt x="1757713" y="1003300"/>
                    <a:pt x="1759830" y="996950"/>
                  </a:cubicBezTo>
                  <a:cubicBezTo>
                    <a:pt x="1762517" y="975454"/>
                    <a:pt x="1764960" y="928931"/>
                    <a:pt x="1778880" y="908050"/>
                  </a:cubicBezTo>
                  <a:cubicBezTo>
                    <a:pt x="1787347" y="895350"/>
                    <a:pt x="1791580" y="878417"/>
                    <a:pt x="1804280" y="869950"/>
                  </a:cubicBezTo>
                  <a:lnTo>
                    <a:pt x="1823330" y="857250"/>
                  </a:lnTo>
                  <a:cubicBezTo>
                    <a:pt x="1825447" y="850900"/>
                    <a:pt x="1832166" y="844415"/>
                    <a:pt x="1829680" y="838200"/>
                  </a:cubicBezTo>
                  <a:cubicBezTo>
                    <a:pt x="1823302" y="822256"/>
                    <a:pt x="1778706" y="820179"/>
                    <a:pt x="1772530" y="819150"/>
                  </a:cubicBezTo>
                  <a:cubicBezTo>
                    <a:pt x="1768297" y="810683"/>
                    <a:pt x="1763675" y="802400"/>
                    <a:pt x="1759830" y="793750"/>
                  </a:cubicBezTo>
                  <a:cubicBezTo>
                    <a:pt x="1728297" y="722800"/>
                    <a:pt x="1770010" y="760856"/>
                    <a:pt x="1620130" y="768350"/>
                  </a:cubicBezTo>
                  <a:cubicBezTo>
                    <a:pt x="1586263" y="766233"/>
                    <a:pt x="1552048" y="767292"/>
                    <a:pt x="1518530" y="762000"/>
                  </a:cubicBezTo>
                  <a:cubicBezTo>
                    <a:pt x="1510992" y="760810"/>
                    <a:pt x="1505585" y="753879"/>
                    <a:pt x="1499480" y="749300"/>
                  </a:cubicBezTo>
                  <a:cubicBezTo>
                    <a:pt x="1488637" y="741168"/>
                    <a:pt x="1478573" y="732032"/>
                    <a:pt x="1467730" y="723900"/>
                  </a:cubicBezTo>
                  <a:cubicBezTo>
                    <a:pt x="1461625" y="719321"/>
                    <a:pt x="1455654" y="714300"/>
                    <a:pt x="1448680" y="711200"/>
                  </a:cubicBezTo>
                  <a:cubicBezTo>
                    <a:pt x="1428803" y="702366"/>
                    <a:pt x="1406290" y="697427"/>
                    <a:pt x="1385180" y="692150"/>
                  </a:cubicBezTo>
                  <a:cubicBezTo>
                    <a:pt x="1376713" y="694267"/>
                    <a:pt x="1366348" y="692753"/>
                    <a:pt x="1359780" y="698500"/>
                  </a:cubicBezTo>
                  <a:cubicBezTo>
                    <a:pt x="1348293" y="708551"/>
                    <a:pt x="1347080" y="728133"/>
                    <a:pt x="1334380" y="736600"/>
                  </a:cubicBezTo>
                  <a:lnTo>
                    <a:pt x="1315330" y="749300"/>
                  </a:lnTo>
                  <a:cubicBezTo>
                    <a:pt x="1269059" y="726165"/>
                    <a:pt x="1309847" y="748776"/>
                    <a:pt x="1258180" y="711200"/>
                  </a:cubicBezTo>
                  <a:cubicBezTo>
                    <a:pt x="1245836" y="702222"/>
                    <a:pt x="1234560" y="690627"/>
                    <a:pt x="1220080" y="685800"/>
                  </a:cubicBezTo>
                  <a:cubicBezTo>
                    <a:pt x="1190791" y="676037"/>
                    <a:pt x="1207594" y="680763"/>
                    <a:pt x="1169280" y="673100"/>
                  </a:cubicBezTo>
                  <a:cubicBezTo>
                    <a:pt x="1162983" y="673800"/>
                    <a:pt x="1088282" y="681049"/>
                    <a:pt x="1074030" y="685800"/>
                  </a:cubicBezTo>
                  <a:cubicBezTo>
                    <a:pt x="1066790" y="688213"/>
                    <a:pt x="1061330" y="694267"/>
                    <a:pt x="1054980" y="698500"/>
                  </a:cubicBezTo>
                  <a:cubicBezTo>
                    <a:pt x="1048630" y="696383"/>
                    <a:pt x="1039821" y="697597"/>
                    <a:pt x="1035930" y="692150"/>
                  </a:cubicBezTo>
                  <a:cubicBezTo>
                    <a:pt x="1024642" y="676347"/>
                    <a:pt x="1021965" y="640945"/>
                    <a:pt x="1016880" y="622300"/>
                  </a:cubicBezTo>
                  <a:cubicBezTo>
                    <a:pt x="1013358" y="609385"/>
                    <a:pt x="1008413" y="596900"/>
                    <a:pt x="1004180" y="584200"/>
                  </a:cubicBezTo>
                  <a:cubicBezTo>
                    <a:pt x="999015" y="568706"/>
                    <a:pt x="997440" y="558410"/>
                    <a:pt x="985130" y="546100"/>
                  </a:cubicBezTo>
                  <a:cubicBezTo>
                    <a:pt x="977254" y="538224"/>
                    <a:pt x="951497" y="521561"/>
                    <a:pt x="940680" y="514350"/>
                  </a:cubicBezTo>
                  <a:cubicBezTo>
                    <a:pt x="936447" y="505883"/>
                    <a:pt x="934673" y="495643"/>
                    <a:pt x="927980" y="488950"/>
                  </a:cubicBezTo>
                  <a:cubicBezTo>
                    <a:pt x="923247" y="484217"/>
                    <a:pt x="913663" y="487333"/>
                    <a:pt x="908930" y="482600"/>
                  </a:cubicBezTo>
                  <a:cubicBezTo>
                    <a:pt x="901801" y="475471"/>
                    <a:pt x="894238" y="444842"/>
                    <a:pt x="883530" y="438150"/>
                  </a:cubicBezTo>
                  <a:cubicBezTo>
                    <a:pt x="872178" y="431055"/>
                    <a:pt x="845430" y="425450"/>
                    <a:pt x="845430" y="425450"/>
                  </a:cubicBezTo>
                  <a:cubicBezTo>
                    <a:pt x="826380" y="427567"/>
                    <a:pt x="807255" y="429089"/>
                    <a:pt x="788280" y="431800"/>
                  </a:cubicBezTo>
                  <a:cubicBezTo>
                    <a:pt x="777596" y="433326"/>
                    <a:pt x="767149" y="436219"/>
                    <a:pt x="756530" y="438150"/>
                  </a:cubicBezTo>
                  <a:cubicBezTo>
                    <a:pt x="667162" y="454399"/>
                    <a:pt x="765107" y="435165"/>
                    <a:pt x="686680" y="450850"/>
                  </a:cubicBezTo>
                  <a:cubicBezTo>
                    <a:pt x="676097" y="448733"/>
                    <a:pt x="664756" y="448966"/>
                    <a:pt x="654930" y="444500"/>
                  </a:cubicBezTo>
                  <a:cubicBezTo>
                    <a:pt x="641035" y="438184"/>
                    <a:pt x="616830" y="419100"/>
                    <a:pt x="616830" y="419100"/>
                  </a:cubicBezTo>
                  <a:cubicBezTo>
                    <a:pt x="587197" y="421217"/>
                    <a:pt x="557310" y="421043"/>
                    <a:pt x="527930" y="425450"/>
                  </a:cubicBezTo>
                  <a:cubicBezTo>
                    <a:pt x="467169" y="434564"/>
                    <a:pt x="509760" y="434144"/>
                    <a:pt x="470780" y="450850"/>
                  </a:cubicBezTo>
                  <a:cubicBezTo>
                    <a:pt x="462758" y="454288"/>
                    <a:pt x="453847" y="455083"/>
                    <a:pt x="445380" y="457200"/>
                  </a:cubicBezTo>
                  <a:cubicBezTo>
                    <a:pt x="434797" y="455083"/>
                    <a:pt x="422610" y="456837"/>
                    <a:pt x="413630" y="450850"/>
                  </a:cubicBezTo>
                  <a:cubicBezTo>
                    <a:pt x="408061" y="447137"/>
                    <a:pt x="410531" y="437651"/>
                    <a:pt x="407280" y="431800"/>
                  </a:cubicBezTo>
                  <a:cubicBezTo>
                    <a:pt x="399867" y="418457"/>
                    <a:pt x="390347" y="406400"/>
                    <a:pt x="381880" y="393700"/>
                  </a:cubicBezTo>
                  <a:cubicBezTo>
                    <a:pt x="377647" y="387350"/>
                    <a:pt x="375285" y="379229"/>
                    <a:pt x="369180" y="374650"/>
                  </a:cubicBezTo>
                  <a:cubicBezTo>
                    <a:pt x="313025" y="332534"/>
                    <a:pt x="338460" y="343243"/>
                    <a:pt x="299330" y="330200"/>
                  </a:cubicBezTo>
                  <a:cubicBezTo>
                    <a:pt x="292980" y="321733"/>
                    <a:pt x="286431" y="313412"/>
                    <a:pt x="280280" y="304800"/>
                  </a:cubicBezTo>
                  <a:cubicBezTo>
                    <a:pt x="275844" y="298590"/>
                    <a:pt x="272976" y="291146"/>
                    <a:pt x="267580" y="285750"/>
                  </a:cubicBezTo>
                  <a:cubicBezTo>
                    <a:pt x="249382" y="267552"/>
                    <a:pt x="250138" y="277029"/>
                    <a:pt x="229480" y="266700"/>
                  </a:cubicBezTo>
                  <a:cubicBezTo>
                    <a:pt x="222654" y="263287"/>
                    <a:pt x="215826" y="259396"/>
                    <a:pt x="210430" y="254000"/>
                  </a:cubicBezTo>
                  <a:cubicBezTo>
                    <a:pt x="202946" y="246516"/>
                    <a:pt x="198864" y="236084"/>
                    <a:pt x="191380" y="228600"/>
                  </a:cubicBezTo>
                  <a:cubicBezTo>
                    <a:pt x="185984" y="223204"/>
                    <a:pt x="178540" y="220336"/>
                    <a:pt x="172330" y="215900"/>
                  </a:cubicBezTo>
                  <a:cubicBezTo>
                    <a:pt x="158701" y="206165"/>
                    <a:pt x="142845" y="192701"/>
                    <a:pt x="127880" y="184150"/>
                  </a:cubicBezTo>
                  <a:cubicBezTo>
                    <a:pt x="71484" y="151924"/>
                    <a:pt x="129842" y="189692"/>
                    <a:pt x="83430" y="158750"/>
                  </a:cubicBezTo>
                  <a:cubicBezTo>
                    <a:pt x="94206" y="126423"/>
                    <a:pt x="81121" y="148744"/>
                    <a:pt x="108830" y="133350"/>
                  </a:cubicBezTo>
                  <a:cubicBezTo>
                    <a:pt x="122173" y="125937"/>
                    <a:pt x="146930" y="107950"/>
                    <a:pt x="146930" y="107950"/>
                  </a:cubicBezTo>
                  <a:cubicBezTo>
                    <a:pt x="183326" y="53355"/>
                    <a:pt x="134863" y="117603"/>
                    <a:pt x="178680" y="82550"/>
                  </a:cubicBezTo>
                  <a:cubicBezTo>
                    <a:pt x="184639" y="77782"/>
                    <a:pt x="187147" y="69850"/>
                    <a:pt x="191380" y="63500"/>
                  </a:cubicBezTo>
                  <a:cubicBezTo>
                    <a:pt x="175419" y="15617"/>
                    <a:pt x="198806" y="72782"/>
                    <a:pt x="165980" y="31750"/>
                  </a:cubicBezTo>
                  <a:cubicBezTo>
                    <a:pt x="161799" y="26523"/>
                    <a:pt x="165077" y="16591"/>
                    <a:pt x="159630" y="12700"/>
                  </a:cubicBezTo>
                  <a:cubicBezTo>
                    <a:pt x="148737" y="4919"/>
                    <a:pt x="121530" y="0"/>
                    <a:pt x="121530" y="0"/>
                  </a:cubicBezTo>
                  <a:cubicBezTo>
                    <a:pt x="110947" y="2117"/>
                    <a:pt x="98760" y="363"/>
                    <a:pt x="89780" y="6350"/>
                  </a:cubicBezTo>
                  <a:cubicBezTo>
                    <a:pt x="84211" y="10063"/>
                    <a:pt x="86423" y="19413"/>
                    <a:pt x="83430" y="25400"/>
                  </a:cubicBezTo>
                  <a:cubicBezTo>
                    <a:pt x="71941" y="48378"/>
                    <a:pt x="73652" y="43476"/>
                    <a:pt x="51680" y="50800"/>
                  </a:cubicBezTo>
                  <a:cubicBezTo>
                    <a:pt x="49563" y="57150"/>
                    <a:pt x="45330" y="63157"/>
                    <a:pt x="45330" y="69850"/>
                  </a:cubicBezTo>
                  <a:cubicBezTo>
                    <a:pt x="45330" y="76543"/>
                    <a:pt x="51680" y="82207"/>
                    <a:pt x="51680" y="88900"/>
                  </a:cubicBezTo>
                  <a:cubicBezTo>
                    <a:pt x="51680" y="90086"/>
                    <a:pt x="43991" y="133436"/>
                    <a:pt x="38980" y="139700"/>
                  </a:cubicBezTo>
                  <a:cubicBezTo>
                    <a:pt x="34212" y="145659"/>
                    <a:pt x="26756" y="148987"/>
                    <a:pt x="19930" y="152400"/>
                  </a:cubicBezTo>
                  <a:cubicBezTo>
                    <a:pt x="-1128" y="162929"/>
                    <a:pt x="-1237" y="153458"/>
                    <a:pt x="880" y="165100"/>
                  </a:cubicBezTo>
                  <a:close/>
                </a:path>
              </a:pathLst>
            </a:custGeom>
            <a:solidFill>
              <a:srgbClr val="E46C0A">
                <a:alpha val="50196"/>
              </a:srgbClr>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6"/>
          <p:cNvGrpSpPr/>
          <p:nvPr/>
        </p:nvGrpSpPr>
        <p:grpSpPr>
          <a:xfrm>
            <a:off x="3588117" y="2497540"/>
            <a:ext cx="2253125" cy="2688609"/>
            <a:chOff x="3588117" y="2497540"/>
            <a:chExt cx="2253125" cy="2688609"/>
          </a:xfrm>
        </p:grpSpPr>
        <p:sp>
          <p:nvSpPr>
            <p:cNvPr id="2" name="Forme libre 1"/>
            <p:cNvSpPr/>
            <p:nvPr/>
          </p:nvSpPr>
          <p:spPr>
            <a:xfrm>
              <a:off x="3588117" y="2497540"/>
              <a:ext cx="1120361" cy="1637732"/>
            </a:xfrm>
            <a:custGeom>
              <a:avLst/>
              <a:gdLst>
                <a:gd name="connsiteX0" fmla="*/ 55835 w 1120361"/>
                <a:gd name="connsiteY0" fmla="*/ 0 h 1637732"/>
                <a:gd name="connsiteX1" fmla="*/ 69483 w 1120361"/>
                <a:gd name="connsiteY1" fmla="*/ 81887 h 1637732"/>
                <a:gd name="connsiteX2" fmla="*/ 83131 w 1120361"/>
                <a:gd name="connsiteY2" fmla="*/ 122830 h 1637732"/>
                <a:gd name="connsiteX3" fmla="*/ 96779 w 1120361"/>
                <a:gd name="connsiteY3" fmla="*/ 191069 h 1637732"/>
                <a:gd name="connsiteX4" fmla="*/ 83131 w 1120361"/>
                <a:gd name="connsiteY4" fmla="*/ 709684 h 1637732"/>
                <a:gd name="connsiteX5" fmla="*/ 55835 w 1120361"/>
                <a:gd name="connsiteY5" fmla="*/ 791570 h 1637732"/>
                <a:gd name="connsiteX6" fmla="*/ 42187 w 1120361"/>
                <a:gd name="connsiteY6" fmla="*/ 832514 h 1637732"/>
                <a:gd name="connsiteX7" fmla="*/ 28540 w 1120361"/>
                <a:gd name="connsiteY7" fmla="*/ 873457 h 1637732"/>
                <a:gd name="connsiteX8" fmla="*/ 14892 w 1120361"/>
                <a:gd name="connsiteY8" fmla="*/ 914400 h 1637732"/>
                <a:gd name="connsiteX9" fmla="*/ 69483 w 1120361"/>
                <a:gd name="connsiteY9" fmla="*/ 1201003 h 1637732"/>
                <a:gd name="connsiteX10" fmla="*/ 178665 w 1120361"/>
                <a:gd name="connsiteY10" fmla="*/ 1228299 h 1637732"/>
                <a:gd name="connsiteX11" fmla="*/ 246904 w 1120361"/>
                <a:gd name="connsiteY11" fmla="*/ 1241947 h 1637732"/>
                <a:gd name="connsiteX12" fmla="*/ 356086 w 1120361"/>
                <a:gd name="connsiteY12" fmla="*/ 1269242 h 1637732"/>
                <a:gd name="connsiteX13" fmla="*/ 410677 w 1120361"/>
                <a:gd name="connsiteY13" fmla="*/ 1296538 h 1637732"/>
                <a:gd name="connsiteX14" fmla="*/ 506211 w 1120361"/>
                <a:gd name="connsiteY14" fmla="*/ 1323833 h 1637732"/>
                <a:gd name="connsiteX15" fmla="*/ 547155 w 1120361"/>
                <a:gd name="connsiteY15" fmla="*/ 1337481 h 1637732"/>
                <a:gd name="connsiteX16" fmla="*/ 642689 w 1120361"/>
                <a:gd name="connsiteY16" fmla="*/ 1351129 h 1637732"/>
                <a:gd name="connsiteX17" fmla="*/ 683632 w 1120361"/>
                <a:gd name="connsiteY17" fmla="*/ 1364776 h 1637732"/>
                <a:gd name="connsiteX18" fmla="*/ 820110 w 1120361"/>
                <a:gd name="connsiteY18" fmla="*/ 1392072 h 1637732"/>
                <a:gd name="connsiteX19" fmla="*/ 874701 w 1120361"/>
                <a:gd name="connsiteY19" fmla="*/ 1419367 h 1637732"/>
                <a:gd name="connsiteX20" fmla="*/ 956587 w 1120361"/>
                <a:gd name="connsiteY20" fmla="*/ 1501254 h 1637732"/>
                <a:gd name="connsiteX21" fmla="*/ 997531 w 1120361"/>
                <a:gd name="connsiteY21" fmla="*/ 1514902 h 1637732"/>
                <a:gd name="connsiteX22" fmla="*/ 1038474 w 1120361"/>
                <a:gd name="connsiteY22" fmla="*/ 1555845 h 1637732"/>
                <a:gd name="connsiteX23" fmla="*/ 1052122 w 1120361"/>
                <a:gd name="connsiteY23" fmla="*/ 1596788 h 1637732"/>
                <a:gd name="connsiteX24" fmla="*/ 1120361 w 1120361"/>
                <a:gd name="connsiteY24" fmla="*/ 1637732 h 163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0361" h="1637732">
                  <a:moveTo>
                    <a:pt x="55835" y="0"/>
                  </a:moveTo>
                  <a:cubicBezTo>
                    <a:pt x="60384" y="27296"/>
                    <a:pt x="63480" y="54874"/>
                    <a:pt x="69483" y="81887"/>
                  </a:cubicBezTo>
                  <a:cubicBezTo>
                    <a:pt x="72604" y="95930"/>
                    <a:pt x="79642" y="108874"/>
                    <a:pt x="83131" y="122830"/>
                  </a:cubicBezTo>
                  <a:cubicBezTo>
                    <a:pt x="88757" y="145334"/>
                    <a:pt x="92230" y="168323"/>
                    <a:pt x="96779" y="191069"/>
                  </a:cubicBezTo>
                  <a:cubicBezTo>
                    <a:pt x="92230" y="363941"/>
                    <a:pt x="94895" y="537153"/>
                    <a:pt x="83131" y="709684"/>
                  </a:cubicBezTo>
                  <a:cubicBezTo>
                    <a:pt x="81174" y="738389"/>
                    <a:pt x="64934" y="764275"/>
                    <a:pt x="55835" y="791570"/>
                  </a:cubicBezTo>
                  <a:lnTo>
                    <a:pt x="42187" y="832514"/>
                  </a:lnTo>
                  <a:lnTo>
                    <a:pt x="28540" y="873457"/>
                  </a:lnTo>
                  <a:lnTo>
                    <a:pt x="14892" y="914400"/>
                  </a:lnTo>
                  <a:cubicBezTo>
                    <a:pt x="-1151" y="1026699"/>
                    <a:pt x="-24648" y="1085149"/>
                    <a:pt x="69483" y="1201003"/>
                  </a:cubicBezTo>
                  <a:cubicBezTo>
                    <a:pt x="93139" y="1230118"/>
                    <a:pt x="141879" y="1220942"/>
                    <a:pt x="178665" y="1228299"/>
                  </a:cubicBezTo>
                  <a:cubicBezTo>
                    <a:pt x="201411" y="1232848"/>
                    <a:pt x="224400" y="1236321"/>
                    <a:pt x="246904" y="1241947"/>
                  </a:cubicBezTo>
                  <a:cubicBezTo>
                    <a:pt x="414770" y="1283913"/>
                    <a:pt x="104565" y="1218937"/>
                    <a:pt x="356086" y="1269242"/>
                  </a:cubicBezTo>
                  <a:cubicBezTo>
                    <a:pt x="374283" y="1278341"/>
                    <a:pt x="391977" y="1288524"/>
                    <a:pt x="410677" y="1296538"/>
                  </a:cubicBezTo>
                  <a:cubicBezTo>
                    <a:pt x="443392" y="1310559"/>
                    <a:pt x="471594" y="1313942"/>
                    <a:pt x="506211" y="1323833"/>
                  </a:cubicBezTo>
                  <a:cubicBezTo>
                    <a:pt x="520044" y="1327785"/>
                    <a:pt x="533048" y="1334660"/>
                    <a:pt x="547155" y="1337481"/>
                  </a:cubicBezTo>
                  <a:cubicBezTo>
                    <a:pt x="578698" y="1343790"/>
                    <a:pt x="610844" y="1346580"/>
                    <a:pt x="642689" y="1351129"/>
                  </a:cubicBezTo>
                  <a:cubicBezTo>
                    <a:pt x="656337" y="1355678"/>
                    <a:pt x="669615" y="1361541"/>
                    <a:pt x="683632" y="1364776"/>
                  </a:cubicBezTo>
                  <a:cubicBezTo>
                    <a:pt x="728838" y="1375208"/>
                    <a:pt x="775501" y="1379327"/>
                    <a:pt x="820110" y="1392072"/>
                  </a:cubicBezTo>
                  <a:cubicBezTo>
                    <a:pt x="839672" y="1397661"/>
                    <a:pt x="857037" y="1409273"/>
                    <a:pt x="874701" y="1419367"/>
                  </a:cubicBezTo>
                  <a:cubicBezTo>
                    <a:pt x="982712" y="1481087"/>
                    <a:pt x="839042" y="1403300"/>
                    <a:pt x="956587" y="1501254"/>
                  </a:cubicBezTo>
                  <a:cubicBezTo>
                    <a:pt x="967639" y="1510464"/>
                    <a:pt x="983883" y="1510353"/>
                    <a:pt x="997531" y="1514902"/>
                  </a:cubicBezTo>
                  <a:cubicBezTo>
                    <a:pt x="1011179" y="1528550"/>
                    <a:pt x="1027768" y="1539786"/>
                    <a:pt x="1038474" y="1555845"/>
                  </a:cubicBezTo>
                  <a:cubicBezTo>
                    <a:pt x="1046454" y="1567815"/>
                    <a:pt x="1043135" y="1585554"/>
                    <a:pt x="1052122" y="1596788"/>
                  </a:cubicBezTo>
                  <a:cubicBezTo>
                    <a:pt x="1063102" y="1610513"/>
                    <a:pt x="1102226" y="1628664"/>
                    <a:pt x="1120361" y="1637732"/>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Forme libre 2"/>
            <p:cNvSpPr/>
            <p:nvPr/>
          </p:nvSpPr>
          <p:spPr>
            <a:xfrm>
              <a:off x="4694830" y="4107718"/>
              <a:ext cx="1146412" cy="1078431"/>
            </a:xfrm>
            <a:custGeom>
              <a:avLst/>
              <a:gdLst>
                <a:gd name="connsiteX0" fmla="*/ 0 w 1146412"/>
                <a:gd name="connsiteY0" fmla="*/ 27554 h 1078431"/>
                <a:gd name="connsiteX1" fmla="*/ 232012 w 1146412"/>
                <a:gd name="connsiteY1" fmla="*/ 13906 h 1078431"/>
                <a:gd name="connsiteX2" fmla="*/ 272955 w 1146412"/>
                <a:gd name="connsiteY2" fmla="*/ 258 h 1078431"/>
                <a:gd name="connsiteX3" fmla="*/ 313898 w 1146412"/>
                <a:gd name="connsiteY3" fmla="*/ 27554 h 1078431"/>
                <a:gd name="connsiteX4" fmla="*/ 382137 w 1146412"/>
                <a:gd name="connsiteY4" fmla="*/ 150383 h 1078431"/>
                <a:gd name="connsiteX5" fmla="*/ 368489 w 1146412"/>
                <a:gd name="connsiteY5" fmla="*/ 191327 h 1078431"/>
                <a:gd name="connsiteX6" fmla="*/ 327546 w 1146412"/>
                <a:gd name="connsiteY6" fmla="*/ 218622 h 1078431"/>
                <a:gd name="connsiteX7" fmla="*/ 300251 w 1146412"/>
                <a:gd name="connsiteY7" fmla="*/ 300509 h 1078431"/>
                <a:gd name="connsiteX8" fmla="*/ 341194 w 1146412"/>
                <a:gd name="connsiteY8" fmla="*/ 314157 h 1078431"/>
                <a:gd name="connsiteX9" fmla="*/ 382137 w 1146412"/>
                <a:gd name="connsiteY9" fmla="*/ 341452 h 1078431"/>
                <a:gd name="connsiteX10" fmla="*/ 436728 w 1146412"/>
                <a:gd name="connsiteY10" fmla="*/ 327804 h 1078431"/>
                <a:gd name="connsiteX11" fmla="*/ 477671 w 1146412"/>
                <a:gd name="connsiteY11" fmla="*/ 300509 h 1078431"/>
                <a:gd name="connsiteX12" fmla="*/ 532263 w 1146412"/>
                <a:gd name="connsiteY12" fmla="*/ 245918 h 1078431"/>
                <a:gd name="connsiteX13" fmla="*/ 573206 w 1146412"/>
                <a:gd name="connsiteY13" fmla="*/ 218622 h 1078431"/>
                <a:gd name="connsiteX14" fmla="*/ 736979 w 1146412"/>
                <a:gd name="connsiteY14" fmla="*/ 245918 h 1078431"/>
                <a:gd name="connsiteX15" fmla="*/ 777922 w 1146412"/>
                <a:gd name="connsiteY15" fmla="*/ 273213 h 1078431"/>
                <a:gd name="connsiteX16" fmla="*/ 805218 w 1146412"/>
                <a:gd name="connsiteY16" fmla="*/ 314157 h 1078431"/>
                <a:gd name="connsiteX17" fmla="*/ 846161 w 1146412"/>
                <a:gd name="connsiteY17" fmla="*/ 341452 h 1078431"/>
                <a:gd name="connsiteX18" fmla="*/ 873457 w 1146412"/>
                <a:gd name="connsiteY18" fmla="*/ 423339 h 1078431"/>
                <a:gd name="connsiteX19" fmla="*/ 900752 w 1146412"/>
                <a:gd name="connsiteY19" fmla="*/ 518873 h 1078431"/>
                <a:gd name="connsiteX20" fmla="*/ 914400 w 1146412"/>
                <a:gd name="connsiteY20" fmla="*/ 600760 h 1078431"/>
                <a:gd name="connsiteX21" fmla="*/ 941695 w 1146412"/>
                <a:gd name="connsiteY21" fmla="*/ 682646 h 1078431"/>
                <a:gd name="connsiteX22" fmla="*/ 982639 w 1146412"/>
                <a:gd name="connsiteY22" fmla="*/ 723589 h 1078431"/>
                <a:gd name="connsiteX23" fmla="*/ 1009934 w 1146412"/>
                <a:gd name="connsiteY23" fmla="*/ 805476 h 1078431"/>
                <a:gd name="connsiteX24" fmla="*/ 1064525 w 1146412"/>
                <a:gd name="connsiteY24" fmla="*/ 887363 h 1078431"/>
                <a:gd name="connsiteX25" fmla="*/ 1091821 w 1146412"/>
                <a:gd name="connsiteY25" fmla="*/ 928306 h 1078431"/>
                <a:gd name="connsiteX26" fmla="*/ 1119116 w 1146412"/>
                <a:gd name="connsiteY26" fmla="*/ 1010192 h 1078431"/>
                <a:gd name="connsiteX27" fmla="*/ 1132764 w 1146412"/>
                <a:gd name="connsiteY27" fmla="*/ 1051136 h 1078431"/>
                <a:gd name="connsiteX28" fmla="*/ 1146412 w 1146412"/>
                <a:gd name="connsiteY28" fmla="*/ 1078431 h 107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6412" h="1078431">
                  <a:moveTo>
                    <a:pt x="0" y="27554"/>
                  </a:moveTo>
                  <a:cubicBezTo>
                    <a:pt x="77337" y="23005"/>
                    <a:pt x="154925" y="21615"/>
                    <a:pt x="232012" y="13906"/>
                  </a:cubicBezTo>
                  <a:cubicBezTo>
                    <a:pt x="246327" y="12475"/>
                    <a:pt x="258765" y="-2107"/>
                    <a:pt x="272955" y="258"/>
                  </a:cubicBezTo>
                  <a:cubicBezTo>
                    <a:pt x="289134" y="2955"/>
                    <a:pt x="300250" y="18455"/>
                    <a:pt x="313898" y="27554"/>
                  </a:cubicBezTo>
                  <a:cubicBezTo>
                    <a:pt x="376469" y="121410"/>
                    <a:pt x="358115" y="78319"/>
                    <a:pt x="382137" y="150383"/>
                  </a:cubicBezTo>
                  <a:cubicBezTo>
                    <a:pt x="377588" y="164031"/>
                    <a:pt x="377476" y="180093"/>
                    <a:pt x="368489" y="191327"/>
                  </a:cubicBezTo>
                  <a:cubicBezTo>
                    <a:pt x="358243" y="204135"/>
                    <a:pt x="336239" y="204713"/>
                    <a:pt x="327546" y="218622"/>
                  </a:cubicBezTo>
                  <a:cubicBezTo>
                    <a:pt x="312297" y="243021"/>
                    <a:pt x="300251" y="300509"/>
                    <a:pt x="300251" y="300509"/>
                  </a:cubicBezTo>
                  <a:cubicBezTo>
                    <a:pt x="313899" y="305058"/>
                    <a:pt x="328327" y="307723"/>
                    <a:pt x="341194" y="314157"/>
                  </a:cubicBezTo>
                  <a:cubicBezTo>
                    <a:pt x="355865" y="321492"/>
                    <a:pt x="365899" y="339132"/>
                    <a:pt x="382137" y="341452"/>
                  </a:cubicBezTo>
                  <a:cubicBezTo>
                    <a:pt x="400706" y="344105"/>
                    <a:pt x="418531" y="332353"/>
                    <a:pt x="436728" y="327804"/>
                  </a:cubicBezTo>
                  <a:cubicBezTo>
                    <a:pt x="450376" y="318706"/>
                    <a:pt x="467424" y="313317"/>
                    <a:pt x="477671" y="300509"/>
                  </a:cubicBezTo>
                  <a:cubicBezTo>
                    <a:pt x="530608" y="234338"/>
                    <a:pt x="442931" y="275695"/>
                    <a:pt x="532263" y="245918"/>
                  </a:cubicBezTo>
                  <a:cubicBezTo>
                    <a:pt x="545911" y="236819"/>
                    <a:pt x="556860" y="219984"/>
                    <a:pt x="573206" y="218622"/>
                  </a:cubicBezTo>
                  <a:cubicBezTo>
                    <a:pt x="599154" y="216460"/>
                    <a:pt x="695780" y="225319"/>
                    <a:pt x="736979" y="245918"/>
                  </a:cubicBezTo>
                  <a:cubicBezTo>
                    <a:pt x="751650" y="253253"/>
                    <a:pt x="764274" y="264115"/>
                    <a:pt x="777922" y="273213"/>
                  </a:cubicBezTo>
                  <a:cubicBezTo>
                    <a:pt x="787021" y="286861"/>
                    <a:pt x="793619" y="302558"/>
                    <a:pt x="805218" y="314157"/>
                  </a:cubicBezTo>
                  <a:cubicBezTo>
                    <a:pt x="816816" y="325755"/>
                    <a:pt x="837468" y="327543"/>
                    <a:pt x="846161" y="341452"/>
                  </a:cubicBezTo>
                  <a:cubicBezTo>
                    <a:pt x="861410" y="365851"/>
                    <a:pt x="864359" y="396043"/>
                    <a:pt x="873457" y="423339"/>
                  </a:cubicBezTo>
                  <a:cubicBezTo>
                    <a:pt x="886462" y="462354"/>
                    <a:pt x="892185" y="476041"/>
                    <a:pt x="900752" y="518873"/>
                  </a:cubicBezTo>
                  <a:cubicBezTo>
                    <a:pt x="906179" y="546008"/>
                    <a:pt x="907689" y="573914"/>
                    <a:pt x="914400" y="600760"/>
                  </a:cubicBezTo>
                  <a:cubicBezTo>
                    <a:pt x="921378" y="628673"/>
                    <a:pt x="921350" y="662302"/>
                    <a:pt x="941695" y="682646"/>
                  </a:cubicBezTo>
                  <a:lnTo>
                    <a:pt x="982639" y="723589"/>
                  </a:lnTo>
                  <a:cubicBezTo>
                    <a:pt x="991737" y="750885"/>
                    <a:pt x="993974" y="781536"/>
                    <a:pt x="1009934" y="805476"/>
                  </a:cubicBezTo>
                  <a:lnTo>
                    <a:pt x="1064525" y="887363"/>
                  </a:lnTo>
                  <a:cubicBezTo>
                    <a:pt x="1073624" y="901011"/>
                    <a:pt x="1086634" y="912745"/>
                    <a:pt x="1091821" y="928306"/>
                  </a:cubicBezTo>
                  <a:lnTo>
                    <a:pt x="1119116" y="1010192"/>
                  </a:lnTo>
                  <a:cubicBezTo>
                    <a:pt x="1123665" y="1023840"/>
                    <a:pt x="1126330" y="1038269"/>
                    <a:pt x="1132764" y="1051136"/>
                  </a:cubicBezTo>
                  <a:lnTo>
                    <a:pt x="1146412" y="1078431"/>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Titre 1"/>
          <p:cNvSpPr txBox="1">
            <a:spLocks/>
          </p:cNvSpPr>
          <p:nvPr/>
        </p:nvSpPr>
        <p:spPr>
          <a:xfrm>
            <a:off x="667141" y="44625"/>
            <a:ext cx="7941227" cy="792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i="1" dirty="0" smtClean="0">
                <a:latin typeface="Lucida Calligraphy" panose="03010101010101010101" pitchFamily="66" charset="0"/>
              </a:rPr>
              <a:t>11 novembre</a:t>
            </a:r>
            <a:endParaRPr lang="fr-FR" sz="3200" b="1" i="1" dirty="0">
              <a:latin typeface="Lucida Calligraphy" panose="03010101010101010101" pitchFamily="66" charset="0"/>
            </a:endParaRPr>
          </a:p>
        </p:txBody>
      </p:sp>
      <p:sp>
        <p:nvSpPr>
          <p:cNvPr id="11" name="Titre 1"/>
          <p:cNvSpPr txBox="1">
            <a:spLocks/>
          </p:cNvSpPr>
          <p:nvPr/>
        </p:nvSpPr>
        <p:spPr>
          <a:xfrm>
            <a:off x="628761" y="989112"/>
            <a:ext cx="2215048" cy="792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i="1" dirty="0" smtClean="0">
                <a:solidFill>
                  <a:srgbClr val="FFFF00"/>
                </a:solidFill>
                <a:latin typeface="Lucida Calligraphy" panose="03010101010101010101" pitchFamily="66" charset="0"/>
              </a:rPr>
              <a:t>Front fin 1914</a:t>
            </a:r>
            <a:endParaRPr lang="fr-FR" sz="2000" b="1" i="1" dirty="0">
              <a:solidFill>
                <a:srgbClr val="FFFF00"/>
              </a:solidFill>
              <a:latin typeface="Lucida Calligraphy" panose="03010101010101010101" pitchFamily="66" charset="0"/>
            </a:endParaRPr>
          </a:p>
        </p:txBody>
      </p:sp>
      <p:grpSp>
        <p:nvGrpSpPr>
          <p:cNvPr id="9" name="Groupe 8"/>
          <p:cNvGrpSpPr/>
          <p:nvPr/>
        </p:nvGrpSpPr>
        <p:grpSpPr>
          <a:xfrm>
            <a:off x="4176215" y="989112"/>
            <a:ext cx="4284217" cy="4251628"/>
            <a:chOff x="4176215" y="989112"/>
            <a:chExt cx="4284217" cy="4251628"/>
          </a:xfrm>
        </p:grpSpPr>
        <p:sp>
          <p:nvSpPr>
            <p:cNvPr id="8" name="Forme libre 7"/>
            <p:cNvSpPr/>
            <p:nvPr/>
          </p:nvSpPr>
          <p:spPr>
            <a:xfrm>
              <a:off x="4176215" y="2497540"/>
              <a:ext cx="1705981" cy="2743200"/>
            </a:xfrm>
            <a:custGeom>
              <a:avLst/>
              <a:gdLst>
                <a:gd name="connsiteX0" fmla="*/ 0 w 1705981"/>
                <a:gd name="connsiteY0" fmla="*/ 0 h 2743200"/>
                <a:gd name="connsiteX1" fmla="*/ 13648 w 1705981"/>
                <a:gd name="connsiteY1" fmla="*/ 191069 h 2743200"/>
                <a:gd name="connsiteX2" fmla="*/ 40943 w 1705981"/>
                <a:gd name="connsiteY2" fmla="*/ 232012 h 2743200"/>
                <a:gd name="connsiteX3" fmla="*/ 54591 w 1705981"/>
                <a:gd name="connsiteY3" fmla="*/ 272956 h 2743200"/>
                <a:gd name="connsiteX4" fmla="*/ 81886 w 1705981"/>
                <a:gd name="connsiteY4" fmla="*/ 313899 h 2743200"/>
                <a:gd name="connsiteX5" fmla="*/ 95534 w 1705981"/>
                <a:gd name="connsiteY5" fmla="*/ 354842 h 2743200"/>
                <a:gd name="connsiteX6" fmla="*/ 150125 w 1705981"/>
                <a:gd name="connsiteY6" fmla="*/ 436729 h 2743200"/>
                <a:gd name="connsiteX7" fmla="*/ 163773 w 1705981"/>
                <a:gd name="connsiteY7" fmla="*/ 477672 h 2743200"/>
                <a:gd name="connsiteX8" fmla="*/ 245660 w 1705981"/>
                <a:gd name="connsiteY8" fmla="*/ 573206 h 2743200"/>
                <a:gd name="connsiteX9" fmla="*/ 313898 w 1705981"/>
                <a:gd name="connsiteY9" fmla="*/ 641445 h 2743200"/>
                <a:gd name="connsiteX10" fmla="*/ 341194 w 1705981"/>
                <a:gd name="connsiteY10" fmla="*/ 682388 h 2743200"/>
                <a:gd name="connsiteX11" fmla="*/ 368489 w 1705981"/>
                <a:gd name="connsiteY11" fmla="*/ 736979 h 2743200"/>
                <a:gd name="connsiteX12" fmla="*/ 450376 w 1705981"/>
                <a:gd name="connsiteY12" fmla="*/ 832514 h 2743200"/>
                <a:gd name="connsiteX13" fmla="*/ 518615 w 1705981"/>
                <a:gd name="connsiteY13" fmla="*/ 914400 h 2743200"/>
                <a:gd name="connsiteX14" fmla="*/ 586854 w 1705981"/>
                <a:gd name="connsiteY14" fmla="*/ 1037230 h 2743200"/>
                <a:gd name="connsiteX15" fmla="*/ 655092 w 1705981"/>
                <a:gd name="connsiteY15" fmla="*/ 1119117 h 2743200"/>
                <a:gd name="connsiteX16" fmla="*/ 723331 w 1705981"/>
                <a:gd name="connsiteY16" fmla="*/ 1228299 h 2743200"/>
                <a:gd name="connsiteX17" fmla="*/ 805218 w 1705981"/>
                <a:gd name="connsiteY17" fmla="*/ 1310185 h 2743200"/>
                <a:gd name="connsiteX18" fmla="*/ 846161 w 1705981"/>
                <a:gd name="connsiteY18" fmla="*/ 1351129 h 2743200"/>
                <a:gd name="connsiteX19" fmla="*/ 968991 w 1705981"/>
                <a:gd name="connsiteY19" fmla="*/ 1487606 h 2743200"/>
                <a:gd name="connsiteX20" fmla="*/ 1009934 w 1705981"/>
                <a:gd name="connsiteY20" fmla="*/ 1528550 h 2743200"/>
                <a:gd name="connsiteX21" fmla="*/ 1078173 w 1705981"/>
                <a:gd name="connsiteY21" fmla="*/ 1596788 h 2743200"/>
                <a:gd name="connsiteX22" fmla="*/ 1214651 w 1705981"/>
                <a:gd name="connsiteY22" fmla="*/ 1719618 h 2743200"/>
                <a:gd name="connsiteX23" fmla="*/ 1269242 w 1705981"/>
                <a:gd name="connsiteY23" fmla="*/ 1815153 h 2743200"/>
                <a:gd name="connsiteX24" fmla="*/ 1310185 w 1705981"/>
                <a:gd name="connsiteY24" fmla="*/ 1856096 h 2743200"/>
                <a:gd name="connsiteX25" fmla="*/ 1378424 w 1705981"/>
                <a:gd name="connsiteY25" fmla="*/ 1924335 h 2743200"/>
                <a:gd name="connsiteX26" fmla="*/ 1405719 w 1705981"/>
                <a:gd name="connsiteY26" fmla="*/ 1965278 h 2743200"/>
                <a:gd name="connsiteX27" fmla="*/ 1433015 w 1705981"/>
                <a:gd name="connsiteY27" fmla="*/ 2047164 h 2743200"/>
                <a:gd name="connsiteX28" fmla="*/ 1460310 w 1705981"/>
                <a:gd name="connsiteY28" fmla="*/ 2088108 h 2743200"/>
                <a:gd name="connsiteX29" fmla="*/ 1487606 w 1705981"/>
                <a:gd name="connsiteY29" fmla="*/ 2169994 h 2743200"/>
                <a:gd name="connsiteX30" fmla="*/ 1528549 w 1705981"/>
                <a:gd name="connsiteY30" fmla="*/ 2292824 h 2743200"/>
                <a:gd name="connsiteX31" fmla="*/ 1555845 w 1705981"/>
                <a:gd name="connsiteY31" fmla="*/ 2374711 h 2743200"/>
                <a:gd name="connsiteX32" fmla="*/ 1569492 w 1705981"/>
                <a:gd name="connsiteY32" fmla="*/ 2415654 h 2743200"/>
                <a:gd name="connsiteX33" fmla="*/ 1624084 w 1705981"/>
                <a:gd name="connsiteY33" fmla="*/ 2497541 h 2743200"/>
                <a:gd name="connsiteX34" fmla="*/ 1637731 w 1705981"/>
                <a:gd name="connsiteY34" fmla="*/ 2538484 h 2743200"/>
                <a:gd name="connsiteX35" fmla="*/ 1665027 w 1705981"/>
                <a:gd name="connsiteY35" fmla="*/ 2579427 h 2743200"/>
                <a:gd name="connsiteX36" fmla="*/ 1678675 w 1705981"/>
                <a:gd name="connsiteY36" fmla="*/ 2647666 h 2743200"/>
                <a:gd name="connsiteX37" fmla="*/ 1705970 w 1705981"/>
                <a:gd name="connsiteY37"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05981" h="2743200">
                  <a:moveTo>
                    <a:pt x="0" y="0"/>
                  </a:moveTo>
                  <a:cubicBezTo>
                    <a:pt x="4549" y="63690"/>
                    <a:pt x="2552" y="128189"/>
                    <a:pt x="13648" y="191069"/>
                  </a:cubicBezTo>
                  <a:cubicBezTo>
                    <a:pt x="16498" y="207222"/>
                    <a:pt x="33608" y="217341"/>
                    <a:pt x="40943" y="232012"/>
                  </a:cubicBezTo>
                  <a:cubicBezTo>
                    <a:pt x="47377" y="244879"/>
                    <a:pt x="48157" y="260089"/>
                    <a:pt x="54591" y="272956"/>
                  </a:cubicBezTo>
                  <a:cubicBezTo>
                    <a:pt x="61926" y="287627"/>
                    <a:pt x="74551" y="299228"/>
                    <a:pt x="81886" y="313899"/>
                  </a:cubicBezTo>
                  <a:cubicBezTo>
                    <a:pt x="88320" y="326766"/>
                    <a:pt x="88548" y="342266"/>
                    <a:pt x="95534" y="354842"/>
                  </a:cubicBezTo>
                  <a:cubicBezTo>
                    <a:pt x="111466" y="383519"/>
                    <a:pt x="139751" y="405607"/>
                    <a:pt x="150125" y="436729"/>
                  </a:cubicBezTo>
                  <a:cubicBezTo>
                    <a:pt x="154674" y="450377"/>
                    <a:pt x="156636" y="465182"/>
                    <a:pt x="163773" y="477672"/>
                  </a:cubicBezTo>
                  <a:cubicBezTo>
                    <a:pt x="200950" y="542731"/>
                    <a:pt x="201654" y="520399"/>
                    <a:pt x="245660" y="573206"/>
                  </a:cubicBezTo>
                  <a:cubicBezTo>
                    <a:pt x="302527" y="641447"/>
                    <a:pt x="238833" y="591402"/>
                    <a:pt x="313898" y="641445"/>
                  </a:cubicBezTo>
                  <a:cubicBezTo>
                    <a:pt x="322997" y="655093"/>
                    <a:pt x="333056" y="668147"/>
                    <a:pt x="341194" y="682388"/>
                  </a:cubicBezTo>
                  <a:cubicBezTo>
                    <a:pt x="351288" y="700052"/>
                    <a:pt x="357706" y="719727"/>
                    <a:pt x="368489" y="736979"/>
                  </a:cubicBezTo>
                  <a:cubicBezTo>
                    <a:pt x="485387" y="924016"/>
                    <a:pt x="338726" y="676204"/>
                    <a:pt x="450376" y="832514"/>
                  </a:cubicBezTo>
                  <a:cubicBezTo>
                    <a:pt x="513340" y="920664"/>
                    <a:pt x="437902" y="860592"/>
                    <a:pt x="518615" y="914400"/>
                  </a:cubicBezTo>
                  <a:cubicBezTo>
                    <a:pt x="536042" y="949255"/>
                    <a:pt x="559212" y="1004060"/>
                    <a:pt x="586854" y="1037230"/>
                  </a:cubicBezTo>
                  <a:cubicBezTo>
                    <a:pt x="659090" y="1123913"/>
                    <a:pt x="600354" y="1033099"/>
                    <a:pt x="655092" y="1119117"/>
                  </a:cubicBezTo>
                  <a:cubicBezTo>
                    <a:pt x="678133" y="1155325"/>
                    <a:pt x="692984" y="1197952"/>
                    <a:pt x="723331" y="1228299"/>
                  </a:cubicBezTo>
                  <a:lnTo>
                    <a:pt x="805218" y="1310185"/>
                  </a:lnTo>
                  <a:cubicBezTo>
                    <a:pt x="818866" y="1323833"/>
                    <a:pt x="835455" y="1335070"/>
                    <a:pt x="846161" y="1351129"/>
                  </a:cubicBezTo>
                  <a:cubicBezTo>
                    <a:pt x="898439" y="1429544"/>
                    <a:pt x="861857" y="1380471"/>
                    <a:pt x="968991" y="1487606"/>
                  </a:cubicBezTo>
                  <a:cubicBezTo>
                    <a:pt x="982639" y="1501254"/>
                    <a:pt x="999228" y="1512491"/>
                    <a:pt x="1009934" y="1528550"/>
                  </a:cubicBezTo>
                  <a:cubicBezTo>
                    <a:pt x="1067561" y="1614989"/>
                    <a:pt x="1002350" y="1528547"/>
                    <a:pt x="1078173" y="1596788"/>
                  </a:cubicBezTo>
                  <a:cubicBezTo>
                    <a:pt x="1231216" y="1734527"/>
                    <a:pt x="1119513" y="1656195"/>
                    <a:pt x="1214651" y="1719618"/>
                  </a:cubicBezTo>
                  <a:cubicBezTo>
                    <a:pt x="1231337" y="1752992"/>
                    <a:pt x="1245128" y="1786216"/>
                    <a:pt x="1269242" y="1815153"/>
                  </a:cubicBezTo>
                  <a:cubicBezTo>
                    <a:pt x="1281598" y="1829980"/>
                    <a:pt x="1297829" y="1841269"/>
                    <a:pt x="1310185" y="1856096"/>
                  </a:cubicBezTo>
                  <a:cubicBezTo>
                    <a:pt x="1367051" y="1924335"/>
                    <a:pt x="1303362" y="1874292"/>
                    <a:pt x="1378424" y="1924335"/>
                  </a:cubicBezTo>
                  <a:cubicBezTo>
                    <a:pt x="1387522" y="1937983"/>
                    <a:pt x="1399057" y="1950289"/>
                    <a:pt x="1405719" y="1965278"/>
                  </a:cubicBezTo>
                  <a:cubicBezTo>
                    <a:pt x="1417404" y="1991570"/>
                    <a:pt x="1417056" y="2023224"/>
                    <a:pt x="1433015" y="2047164"/>
                  </a:cubicBezTo>
                  <a:cubicBezTo>
                    <a:pt x="1442113" y="2060812"/>
                    <a:pt x="1453648" y="2073119"/>
                    <a:pt x="1460310" y="2088108"/>
                  </a:cubicBezTo>
                  <a:cubicBezTo>
                    <a:pt x="1471995" y="2114400"/>
                    <a:pt x="1478507" y="2142699"/>
                    <a:pt x="1487606" y="2169994"/>
                  </a:cubicBezTo>
                  <a:lnTo>
                    <a:pt x="1528549" y="2292824"/>
                  </a:lnTo>
                  <a:lnTo>
                    <a:pt x="1555845" y="2374711"/>
                  </a:lnTo>
                  <a:cubicBezTo>
                    <a:pt x="1560394" y="2388359"/>
                    <a:pt x="1561512" y="2403684"/>
                    <a:pt x="1569492" y="2415654"/>
                  </a:cubicBezTo>
                  <a:lnTo>
                    <a:pt x="1624084" y="2497541"/>
                  </a:lnTo>
                  <a:cubicBezTo>
                    <a:pt x="1628633" y="2511189"/>
                    <a:pt x="1631297" y="2525617"/>
                    <a:pt x="1637731" y="2538484"/>
                  </a:cubicBezTo>
                  <a:cubicBezTo>
                    <a:pt x="1645066" y="2553155"/>
                    <a:pt x="1659268" y="2564069"/>
                    <a:pt x="1665027" y="2579427"/>
                  </a:cubicBezTo>
                  <a:cubicBezTo>
                    <a:pt x="1673172" y="2601147"/>
                    <a:pt x="1672572" y="2625287"/>
                    <a:pt x="1678675" y="2647666"/>
                  </a:cubicBezTo>
                  <a:cubicBezTo>
                    <a:pt x="1707408" y="2753023"/>
                    <a:pt x="1705970" y="2697752"/>
                    <a:pt x="1705970" y="27432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1"/>
            <p:cNvSpPr txBox="1">
              <a:spLocks/>
            </p:cNvSpPr>
            <p:nvPr/>
          </p:nvSpPr>
          <p:spPr>
            <a:xfrm>
              <a:off x="5124020" y="989112"/>
              <a:ext cx="3336412" cy="792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b="1" i="1" dirty="0" smtClean="0">
                  <a:solidFill>
                    <a:srgbClr val="FF0000"/>
                  </a:solidFill>
                  <a:latin typeface="Lucida Calligraphy" panose="03010101010101010101" pitchFamily="66" charset="0"/>
                </a:rPr>
                <a:t>Front novembre 1918</a:t>
              </a:r>
              <a:endParaRPr lang="fr-FR" sz="2000" b="1" i="1" dirty="0">
                <a:solidFill>
                  <a:srgbClr val="FF0000"/>
                </a:solidFill>
                <a:latin typeface="Lucida Calligraphy" panose="03010101010101010101" pitchFamily="66" charset="0"/>
              </a:endParaRPr>
            </a:p>
          </p:txBody>
        </p:sp>
      </p:grpSp>
    </p:spTree>
    <p:extLst>
      <p:ext uri="{BB962C8B-B14F-4D97-AF65-F5344CB8AC3E}">
        <p14:creationId xmlns:p14="http://schemas.microsoft.com/office/powerpoint/2010/main" val="18107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1523749"/>
            <a:ext cx="2915816" cy="4341165"/>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2701508"/>
            <a:ext cx="2853947" cy="4572952"/>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0" y="-1"/>
            <a:ext cx="3019974" cy="4414259"/>
          </a:xfrm>
          <a:prstGeom prst="rect">
            <a:avLst/>
          </a:prstGeom>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5968" y="109487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i="1" dirty="0" smtClean="0">
                <a:latin typeface="Lucida Calligraphy" panose="03010101010101010101" pitchFamily="66" charset="0"/>
              </a:rPr>
              <a:t>Reconnaissez-vous ce Monument aux Morts?</a:t>
            </a:r>
            <a:endParaRPr lang="fr-FR" sz="4000" b="1" i="1" dirty="0">
              <a:latin typeface="Lucida Calligraphy" panose="03010101010101010101" pitchFamily="66" charset="0"/>
            </a:endParaRPr>
          </a:p>
          <a:p>
            <a:endParaRPr lang="fr-FR" sz="4000" b="1" i="1" dirty="0">
              <a:latin typeface="Lucida Calligraphy" panose="03010101010101010101" pitchFamily="66" charset="0"/>
            </a:endParaRPr>
          </a:p>
        </p:txBody>
      </p:sp>
    </p:spTree>
    <p:extLst>
      <p:ext uri="{BB962C8B-B14F-4D97-AF65-F5344CB8AC3E}">
        <p14:creationId xmlns:p14="http://schemas.microsoft.com/office/powerpoint/2010/main" val="26364842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3425"/>
            <a:ext cx="9144000" cy="6031149"/>
          </a:xfrm>
          <a:prstGeom prst="rect">
            <a:avLst/>
          </a:prstGeom>
        </p:spPr>
      </p:pic>
    </p:spTree>
    <p:extLst>
      <p:ext uri="{BB962C8B-B14F-4D97-AF65-F5344CB8AC3E}">
        <p14:creationId xmlns:p14="http://schemas.microsoft.com/office/powerpoint/2010/main" val="14790678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522312"/>
            <a:ext cx="4000500" cy="5715000"/>
          </a:xfrm>
          <a:prstGeom prst="rect">
            <a:avLst/>
          </a:prstGeom>
        </p:spPr>
      </p:pic>
    </p:spTree>
    <p:extLst>
      <p:ext uri="{BB962C8B-B14F-4D97-AF65-F5344CB8AC3E}">
        <p14:creationId xmlns:p14="http://schemas.microsoft.com/office/powerpoint/2010/main" val="3903449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3529" y="1500749"/>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i="1" dirty="0" smtClean="0">
                <a:latin typeface="Lucida Calligraphy" panose="03010101010101010101" pitchFamily="66" charset="0"/>
              </a:rPr>
              <a:t>La vie des soldats pendant la guerre</a:t>
            </a:r>
            <a:endParaRPr lang="fr-FR" sz="3600" b="1" i="1" dirty="0">
              <a:latin typeface="Lucida Calligraphy" panose="03010101010101010101" pitchFamily="66" charset="0"/>
            </a:endParaRPr>
          </a:p>
        </p:txBody>
      </p:sp>
    </p:spTree>
    <p:extLst>
      <p:ext uri="{BB962C8B-B14F-4D97-AF65-F5344CB8AC3E}">
        <p14:creationId xmlns:p14="http://schemas.microsoft.com/office/powerpoint/2010/main" val="619564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0" y="44624"/>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i="1" dirty="0" smtClean="0">
                <a:latin typeface="Lucida Calligraphy" panose="03010101010101010101" pitchFamily="66" charset="0"/>
              </a:rPr>
              <a:t>Le soldat : le Poilu</a:t>
            </a:r>
            <a:endParaRPr lang="fr-FR" sz="3600" b="1" i="1" dirty="0">
              <a:latin typeface="Lucida Calligraphy" panose="03010101010101010101" pitchFamily="66" charset="0"/>
            </a:endParaRPr>
          </a:p>
        </p:txBody>
      </p:sp>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297" y="0"/>
            <a:ext cx="6669405" cy="6858000"/>
          </a:xfrm>
          <a:prstGeom prst="rect">
            <a:avLst/>
          </a:prstGeom>
        </p:spPr>
      </p:pic>
    </p:spTree>
    <p:extLst>
      <p:ext uri="{BB962C8B-B14F-4D97-AF65-F5344CB8AC3E}">
        <p14:creationId xmlns:p14="http://schemas.microsoft.com/office/powerpoint/2010/main" val="994825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3105</TotalTime>
  <Words>2289</Words>
  <Application>Microsoft Office PowerPoint</Application>
  <PresentationFormat>Affichage à l'écran (4:3)</PresentationFormat>
  <Paragraphs>199</Paragraphs>
  <Slides>63</Slides>
  <Notes>63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63</vt:i4>
      </vt:variant>
    </vt:vector>
  </HeadingPairs>
  <TitlesOfParts>
    <vt:vector size="67" baseType="lpstr">
      <vt:lpstr>Arial</vt:lpstr>
      <vt:lpstr>Calibri</vt:lpstr>
      <vt:lpstr>Lucida Calligraphy</vt:lpstr>
      <vt:lpstr>Thème Office</vt:lpstr>
      <vt:lpstr>La guerre de 14-18</vt:lpstr>
      <vt:lpstr>La guerre de 14-18  c’est la guerre entre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guerre de 14-18</dc:title>
  <dc:creator>DChrissement</dc:creator>
  <cp:lastModifiedBy>CHRISSEMENT Dominique</cp:lastModifiedBy>
  <cp:revision>143</cp:revision>
  <dcterms:created xsi:type="dcterms:W3CDTF">2016-10-25T16:42:57Z</dcterms:created>
  <dcterms:modified xsi:type="dcterms:W3CDTF">2018-10-13T21:08:50Z</dcterms:modified>
</cp:coreProperties>
</file>